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91F4DD-3F9C-402A-9194-4A060CD07F80}" v="37" dt="2022-10-19T15:45:49.5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MANUEL EJU" userId="e9352c32d0770242" providerId="LiveId" clId="{4591F4DD-3F9C-402A-9194-4A060CD07F80}"/>
    <pc:docChg chg="undo custSel addSld modSld">
      <pc:chgData name="EMMANUEL EJU" userId="e9352c32d0770242" providerId="LiveId" clId="{4591F4DD-3F9C-402A-9194-4A060CD07F80}" dt="2022-11-02T15:34:26.853" v="3671" actId="26606"/>
      <pc:docMkLst>
        <pc:docMk/>
      </pc:docMkLst>
      <pc:sldChg chg="addSp delSp modSp mod">
        <pc:chgData name="EMMANUEL EJU" userId="e9352c32d0770242" providerId="LiveId" clId="{4591F4DD-3F9C-402A-9194-4A060CD07F80}" dt="2022-11-02T15:34:26.853" v="3671" actId="26606"/>
        <pc:sldMkLst>
          <pc:docMk/>
          <pc:sldMk cId="2596629191" sldId="256"/>
        </pc:sldMkLst>
        <pc:spChg chg="mod">
          <ac:chgData name="EMMANUEL EJU" userId="e9352c32d0770242" providerId="LiveId" clId="{4591F4DD-3F9C-402A-9194-4A060CD07F80}" dt="2022-11-02T15:34:26.853" v="3671" actId="26606"/>
          <ac:spMkLst>
            <pc:docMk/>
            <pc:sldMk cId="2596629191" sldId="256"/>
            <ac:spMk id="2" creationId="{45152CCF-2872-61CA-BD31-294E0695F6BC}"/>
          </ac:spMkLst>
        </pc:spChg>
        <pc:spChg chg="mod">
          <ac:chgData name="EMMANUEL EJU" userId="e9352c32d0770242" providerId="LiveId" clId="{4591F4DD-3F9C-402A-9194-4A060CD07F80}" dt="2022-11-02T15:34:26.853" v="3671" actId="26606"/>
          <ac:spMkLst>
            <pc:docMk/>
            <pc:sldMk cId="2596629191" sldId="256"/>
            <ac:spMk id="3" creationId="{EAEC7FFA-A2BE-7638-3508-92BF10905DBA}"/>
          </ac:spMkLst>
        </pc:spChg>
        <pc:spChg chg="add del">
          <ac:chgData name="EMMANUEL EJU" userId="e9352c32d0770242" providerId="LiveId" clId="{4591F4DD-3F9C-402A-9194-4A060CD07F80}" dt="2022-10-25T13:57:12.417" v="3669" actId="26606"/>
          <ac:spMkLst>
            <pc:docMk/>
            <pc:sldMk cId="2596629191" sldId="256"/>
            <ac:spMk id="121" creationId="{1F6964C7-4422-41D3-BFD7-121069A3291B}"/>
          </ac:spMkLst>
        </pc:spChg>
        <pc:spChg chg="add del">
          <ac:chgData name="EMMANUEL EJU" userId="e9352c32d0770242" providerId="LiveId" clId="{4591F4DD-3F9C-402A-9194-4A060CD07F80}" dt="2022-10-25T13:57:12.417" v="3669" actId="26606"/>
          <ac:spMkLst>
            <pc:docMk/>
            <pc:sldMk cId="2596629191" sldId="256"/>
            <ac:spMk id="122" creationId="{0569CB96-0A96-471A-BF21-CCA92128DBC2}"/>
          </ac:spMkLst>
        </pc:spChg>
        <pc:spChg chg="add del">
          <ac:chgData name="EMMANUEL EJU" userId="e9352c32d0770242" providerId="LiveId" clId="{4591F4DD-3F9C-402A-9194-4A060CD07F80}" dt="2022-10-25T13:57:12.417" v="3669" actId="26606"/>
          <ac:spMkLst>
            <pc:docMk/>
            <pc:sldMk cId="2596629191" sldId="256"/>
            <ac:spMk id="123" creationId="{A5A34984-5CF0-4646-BBCE-D71144386CDF}"/>
          </ac:spMkLst>
        </pc:spChg>
        <pc:spChg chg="add del">
          <ac:chgData name="EMMANUEL EJU" userId="e9352c32d0770242" providerId="LiveId" clId="{4591F4DD-3F9C-402A-9194-4A060CD07F80}" dt="2022-10-25T13:57:12.400" v="3668" actId="26606"/>
          <ac:spMkLst>
            <pc:docMk/>
            <pc:sldMk cId="2596629191" sldId="256"/>
            <ac:spMk id="128" creationId="{74E3E963-7ADC-4469-A079-F78B0BC6F60C}"/>
          </ac:spMkLst>
        </pc:spChg>
        <pc:spChg chg="add del">
          <ac:chgData name="EMMANUEL EJU" userId="e9352c32d0770242" providerId="LiveId" clId="{4591F4DD-3F9C-402A-9194-4A060CD07F80}" dt="2022-10-25T13:57:12.400" v="3668" actId="26606"/>
          <ac:spMkLst>
            <pc:docMk/>
            <pc:sldMk cId="2596629191" sldId="256"/>
            <ac:spMk id="130" creationId="{C864DEA4-D6B8-4DEF-B1D0-6D5672FA8D22}"/>
          </ac:spMkLst>
        </pc:spChg>
        <pc:spChg chg="add del">
          <ac:chgData name="EMMANUEL EJU" userId="e9352c32d0770242" providerId="LiveId" clId="{4591F4DD-3F9C-402A-9194-4A060CD07F80}" dt="2022-11-02T15:34:26.853" v="3671" actId="26606"/>
          <ac:spMkLst>
            <pc:docMk/>
            <pc:sldMk cId="2596629191" sldId="256"/>
            <ac:spMk id="142" creationId="{61DBDC3E-EFBF-429B-957B-6C76FFB44963}"/>
          </ac:spMkLst>
        </pc:spChg>
        <pc:spChg chg="add del">
          <ac:chgData name="EMMANUEL EJU" userId="e9352c32d0770242" providerId="LiveId" clId="{4591F4DD-3F9C-402A-9194-4A060CD07F80}" dt="2022-11-02T15:34:26.853" v="3671" actId="26606"/>
          <ac:spMkLst>
            <pc:docMk/>
            <pc:sldMk cId="2596629191" sldId="256"/>
            <ac:spMk id="143" creationId="{A20E4EF1-6AA9-4634-A88F-49303780651A}"/>
          </ac:spMkLst>
        </pc:spChg>
        <pc:spChg chg="add del">
          <ac:chgData name="EMMANUEL EJU" userId="e9352c32d0770242" providerId="LiveId" clId="{4591F4DD-3F9C-402A-9194-4A060CD07F80}" dt="2022-11-02T15:34:26.853" v="3671" actId="26606"/>
          <ac:spMkLst>
            <pc:docMk/>
            <pc:sldMk cId="2596629191" sldId="256"/>
            <ac:spMk id="144" creationId="{DD0558E7-61D4-43D8-ADB8-96DE97118653}"/>
          </ac:spMkLst>
        </pc:spChg>
        <pc:spChg chg="add">
          <ac:chgData name="EMMANUEL EJU" userId="e9352c32d0770242" providerId="LiveId" clId="{4591F4DD-3F9C-402A-9194-4A060CD07F80}" dt="2022-11-02T15:34:26.853" v="3671" actId="26606"/>
          <ac:spMkLst>
            <pc:docMk/>
            <pc:sldMk cId="2596629191" sldId="256"/>
            <ac:spMk id="157" creationId="{335243F2-87BD-4C47-8358-ACFE608D3DB3}"/>
          </ac:spMkLst>
        </pc:spChg>
        <pc:spChg chg="add">
          <ac:chgData name="EMMANUEL EJU" userId="e9352c32d0770242" providerId="LiveId" clId="{4591F4DD-3F9C-402A-9194-4A060CD07F80}" dt="2022-11-02T15:34:26.853" v="3671" actId="26606"/>
          <ac:spMkLst>
            <pc:docMk/>
            <pc:sldMk cId="2596629191" sldId="256"/>
            <ac:spMk id="159" creationId="{65B33439-EC96-4835-9DF2-CFA3336E0E41}"/>
          </ac:spMkLst>
        </pc:spChg>
        <pc:grpChg chg="add del">
          <ac:chgData name="EMMANUEL EJU" userId="e9352c32d0770242" providerId="LiveId" clId="{4591F4DD-3F9C-402A-9194-4A060CD07F80}" dt="2022-10-25T13:57:12.400" v="3668" actId="26606"/>
          <ac:grpSpMkLst>
            <pc:docMk/>
            <pc:sldMk cId="2596629191" sldId="256"/>
            <ac:grpSpMk id="132" creationId="{3C9AA14C-80A4-427C-A911-28CD20C56E5E}"/>
          </ac:grpSpMkLst>
        </pc:grpChg>
        <pc:grpChg chg="add del">
          <ac:chgData name="EMMANUEL EJU" userId="e9352c32d0770242" providerId="LiveId" clId="{4591F4DD-3F9C-402A-9194-4A060CD07F80}" dt="2022-10-25T13:57:12.400" v="3668" actId="26606"/>
          <ac:grpSpMkLst>
            <pc:docMk/>
            <pc:sldMk cId="2596629191" sldId="256"/>
            <ac:grpSpMk id="137" creationId="{F2FD01A0-E6FF-41CD-AEBD-279232B90D43}"/>
          </ac:grpSpMkLst>
        </pc:grpChg>
        <pc:grpChg chg="add del">
          <ac:chgData name="EMMANUEL EJU" userId="e9352c32d0770242" providerId="LiveId" clId="{4591F4DD-3F9C-402A-9194-4A060CD07F80}" dt="2022-11-02T15:34:26.853" v="3671" actId="26606"/>
          <ac:grpSpMkLst>
            <pc:docMk/>
            <pc:sldMk cId="2596629191" sldId="256"/>
            <ac:grpSpMk id="145" creationId="{C8F3AECA-1E28-4DB0-901D-747B827596E9}"/>
          </ac:grpSpMkLst>
        </pc:grpChg>
        <pc:grpChg chg="add del">
          <ac:chgData name="EMMANUEL EJU" userId="e9352c32d0770242" providerId="LiveId" clId="{4591F4DD-3F9C-402A-9194-4A060CD07F80}" dt="2022-11-02T15:34:26.853" v="3671" actId="26606"/>
          <ac:grpSpMkLst>
            <pc:docMk/>
            <pc:sldMk cId="2596629191" sldId="256"/>
            <ac:grpSpMk id="149" creationId="{3214C51D-3B74-4CCB-82B8-A184460FCAA2}"/>
          </ac:grpSpMkLst>
        </pc:grpChg>
        <pc:grpChg chg="add">
          <ac:chgData name="EMMANUEL EJU" userId="e9352c32d0770242" providerId="LiveId" clId="{4591F4DD-3F9C-402A-9194-4A060CD07F80}" dt="2022-11-02T15:34:26.853" v="3671" actId="26606"/>
          <ac:grpSpMkLst>
            <pc:docMk/>
            <pc:sldMk cId="2596629191" sldId="256"/>
            <ac:grpSpMk id="161" creationId="{F2FD01A0-E6FF-41CD-AEBD-279232B90D43}"/>
          </ac:grpSpMkLst>
        </pc:grpChg>
        <pc:grpChg chg="add">
          <ac:chgData name="EMMANUEL EJU" userId="e9352c32d0770242" providerId="LiveId" clId="{4591F4DD-3F9C-402A-9194-4A060CD07F80}" dt="2022-11-02T15:34:26.853" v="3671" actId="26606"/>
          <ac:grpSpMkLst>
            <pc:docMk/>
            <pc:sldMk cId="2596629191" sldId="256"/>
            <ac:grpSpMk id="166" creationId="{3C9AA14C-80A4-427C-A911-28CD20C56E5E}"/>
          </ac:grpSpMkLst>
        </pc:grpChg>
        <pc:picChg chg="mod">
          <ac:chgData name="EMMANUEL EJU" userId="e9352c32d0770242" providerId="LiveId" clId="{4591F4DD-3F9C-402A-9194-4A060CD07F80}" dt="2022-11-02T15:34:26.853" v="3671" actId="26606"/>
          <ac:picMkLst>
            <pc:docMk/>
            <pc:sldMk cId="2596629191" sldId="256"/>
            <ac:picMk id="4" creationId="{31544D99-C983-6168-1147-2775EF06CBB7}"/>
          </ac:picMkLst>
        </pc:picChg>
      </pc:sldChg>
      <pc:sldChg chg="addSp modSp mod setBg">
        <pc:chgData name="EMMANUEL EJU" userId="e9352c32d0770242" providerId="LiveId" clId="{4591F4DD-3F9C-402A-9194-4A060CD07F80}" dt="2022-10-18T16:24:37.773" v="652" actId="26606"/>
        <pc:sldMkLst>
          <pc:docMk/>
          <pc:sldMk cId="277689332" sldId="257"/>
        </pc:sldMkLst>
        <pc:spChg chg="mod">
          <ac:chgData name="EMMANUEL EJU" userId="e9352c32d0770242" providerId="LiveId" clId="{4591F4DD-3F9C-402A-9194-4A060CD07F80}" dt="2022-10-18T16:24:37.773" v="652" actId="26606"/>
          <ac:spMkLst>
            <pc:docMk/>
            <pc:sldMk cId="277689332" sldId="257"/>
            <ac:spMk id="2" creationId="{592676BD-2A77-FD96-FCD0-C99A92DEF8F8}"/>
          </ac:spMkLst>
        </pc:spChg>
        <pc:spChg chg="mod">
          <ac:chgData name="EMMANUEL EJU" userId="e9352c32d0770242" providerId="LiveId" clId="{4591F4DD-3F9C-402A-9194-4A060CD07F80}" dt="2022-10-18T16:24:37.773" v="652" actId="26606"/>
          <ac:spMkLst>
            <pc:docMk/>
            <pc:sldMk cId="277689332" sldId="257"/>
            <ac:spMk id="3" creationId="{00DA2D9E-1525-EA84-38A7-F9877A2EB4B7}"/>
          </ac:spMkLst>
        </pc:spChg>
        <pc:spChg chg="add">
          <ac:chgData name="EMMANUEL EJU" userId="e9352c32d0770242" providerId="LiveId" clId="{4591F4DD-3F9C-402A-9194-4A060CD07F80}" dt="2022-10-18T16:24:37.773" v="652" actId="26606"/>
          <ac:spMkLst>
            <pc:docMk/>
            <pc:sldMk cId="277689332" sldId="257"/>
            <ac:spMk id="8" creationId="{3F58D3F4-AD3E-4263-85BF-7EB71245838E}"/>
          </ac:spMkLst>
        </pc:spChg>
        <pc:spChg chg="add">
          <ac:chgData name="EMMANUEL EJU" userId="e9352c32d0770242" providerId="LiveId" clId="{4591F4DD-3F9C-402A-9194-4A060CD07F80}" dt="2022-10-18T16:24:37.773" v="652" actId="26606"/>
          <ac:spMkLst>
            <pc:docMk/>
            <pc:sldMk cId="277689332" sldId="257"/>
            <ac:spMk id="10" creationId="{B383AC10-A272-4982-A610-DDA728D78139}"/>
          </ac:spMkLst>
        </pc:spChg>
        <pc:spChg chg="add">
          <ac:chgData name="EMMANUEL EJU" userId="e9352c32d0770242" providerId="LiveId" clId="{4591F4DD-3F9C-402A-9194-4A060CD07F80}" dt="2022-10-18T16:24:37.773" v="652" actId="26606"/>
          <ac:spMkLst>
            <pc:docMk/>
            <pc:sldMk cId="277689332" sldId="257"/>
            <ac:spMk id="12" creationId="{F6FDED66-1461-4834-9923-329986747FE6}"/>
          </ac:spMkLst>
        </pc:spChg>
        <pc:spChg chg="add">
          <ac:chgData name="EMMANUEL EJU" userId="e9352c32d0770242" providerId="LiveId" clId="{4591F4DD-3F9C-402A-9194-4A060CD07F80}" dt="2022-10-18T16:24:37.773" v="652" actId="26606"/>
          <ac:spMkLst>
            <pc:docMk/>
            <pc:sldMk cId="277689332" sldId="257"/>
            <ac:spMk id="14" creationId="{1607CD53-0FF9-47E9-94AD-2BF64BA801B1}"/>
          </ac:spMkLst>
        </pc:spChg>
      </pc:sldChg>
      <pc:sldChg chg="addSp delSp modSp mod setBg">
        <pc:chgData name="EMMANUEL EJU" userId="e9352c32d0770242" providerId="LiveId" clId="{4591F4DD-3F9C-402A-9194-4A060CD07F80}" dt="2022-10-18T16:25:06.482" v="657" actId="26606"/>
        <pc:sldMkLst>
          <pc:docMk/>
          <pc:sldMk cId="63493833" sldId="258"/>
        </pc:sldMkLst>
        <pc:spChg chg="mod">
          <ac:chgData name="EMMANUEL EJU" userId="e9352c32d0770242" providerId="LiveId" clId="{4591F4DD-3F9C-402A-9194-4A060CD07F80}" dt="2022-10-18T16:25:06.482" v="657" actId="26606"/>
          <ac:spMkLst>
            <pc:docMk/>
            <pc:sldMk cId="63493833" sldId="258"/>
            <ac:spMk id="2" creationId="{E28EF3FD-DA84-2838-1C27-93AC6ABB49C3}"/>
          </ac:spMkLst>
        </pc:spChg>
        <pc:spChg chg="add del">
          <ac:chgData name="EMMANUEL EJU" userId="e9352c32d0770242" providerId="LiveId" clId="{4591F4DD-3F9C-402A-9194-4A060CD07F80}" dt="2022-10-18T16:25:06.482" v="657" actId="26606"/>
          <ac:spMkLst>
            <pc:docMk/>
            <pc:sldMk cId="63493833" sldId="258"/>
            <ac:spMk id="3" creationId="{3C596719-49AD-E659-EA23-7FDF982EE8E4}"/>
          </ac:spMkLst>
        </pc:spChg>
        <pc:spChg chg="add del">
          <ac:chgData name="EMMANUEL EJU" userId="e9352c32d0770242" providerId="LiveId" clId="{4591F4DD-3F9C-402A-9194-4A060CD07F80}" dt="2022-10-18T16:25:00.786" v="654" actId="26606"/>
          <ac:spMkLst>
            <pc:docMk/>
            <pc:sldMk cId="63493833" sldId="258"/>
            <ac:spMk id="9" creationId="{7F532A73-CC48-4B70-913D-D8D4400F85DE}"/>
          </ac:spMkLst>
        </pc:spChg>
        <pc:spChg chg="add del">
          <ac:chgData name="EMMANUEL EJU" userId="e9352c32d0770242" providerId="LiveId" clId="{4591F4DD-3F9C-402A-9194-4A060CD07F80}" dt="2022-10-18T16:25:06.459" v="656" actId="26606"/>
          <ac:spMkLst>
            <pc:docMk/>
            <pc:sldMk cId="63493833" sldId="258"/>
            <ac:spMk id="11" creationId="{DAA17479-17CB-402A-8689-750C6F38584C}"/>
          </ac:spMkLst>
        </pc:spChg>
        <pc:spChg chg="add del">
          <ac:chgData name="EMMANUEL EJU" userId="e9352c32d0770242" providerId="LiveId" clId="{4591F4DD-3F9C-402A-9194-4A060CD07F80}" dt="2022-10-18T16:25:06.459" v="656" actId="26606"/>
          <ac:spMkLst>
            <pc:docMk/>
            <pc:sldMk cId="63493833" sldId="258"/>
            <ac:spMk id="12" creationId="{308119F7-B84E-4EBF-919F-A9B0F6D92473}"/>
          </ac:spMkLst>
        </pc:spChg>
        <pc:spChg chg="add del">
          <ac:chgData name="EMMANUEL EJU" userId="e9352c32d0770242" providerId="LiveId" clId="{4591F4DD-3F9C-402A-9194-4A060CD07F80}" dt="2022-10-18T16:25:06.459" v="656" actId="26606"/>
          <ac:spMkLst>
            <pc:docMk/>
            <pc:sldMk cId="63493833" sldId="258"/>
            <ac:spMk id="13" creationId="{F534AA72-89BF-4BB0-B339-DEB9FC7F1BF2}"/>
          </ac:spMkLst>
        </pc:spChg>
        <pc:spChg chg="add">
          <ac:chgData name="EMMANUEL EJU" userId="e9352c32d0770242" providerId="LiveId" clId="{4591F4DD-3F9C-402A-9194-4A060CD07F80}" dt="2022-10-18T16:25:06.482" v="657" actId="26606"/>
          <ac:spMkLst>
            <pc:docMk/>
            <pc:sldMk cId="63493833" sldId="258"/>
            <ac:spMk id="16" creationId="{308119F7-B84E-4EBF-919F-A9B0F6D92473}"/>
          </ac:spMkLst>
        </pc:spChg>
        <pc:spChg chg="add">
          <ac:chgData name="EMMANUEL EJU" userId="e9352c32d0770242" providerId="LiveId" clId="{4591F4DD-3F9C-402A-9194-4A060CD07F80}" dt="2022-10-18T16:25:06.482" v="657" actId="26606"/>
          <ac:spMkLst>
            <pc:docMk/>
            <pc:sldMk cId="63493833" sldId="258"/>
            <ac:spMk id="17" creationId="{DAA17479-17CB-402A-8689-750C6F38584C}"/>
          </ac:spMkLst>
        </pc:spChg>
        <pc:spChg chg="add">
          <ac:chgData name="EMMANUEL EJU" userId="e9352c32d0770242" providerId="LiveId" clId="{4591F4DD-3F9C-402A-9194-4A060CD07F80}" dt="2022-10-18T16:25:06.482" v="657" actId="26606"/>
          <ac:spMkLst>
            <pc:docMk/>
            <pc:sldMk cId="63493833" sldId="258"/>
            <ac:spMk id="18" creationId="{F534AA72-89BF-4BB0-B339-DEB9FC7F1BF2}"/>
          </ac:spMkLst>
        </pc:spChg>
        <pc:graphicFrameChg chg="add del">
          <ac:chgData name="EMMANUEL EJU" userId="e9352c32d0770242" providerId="LiveId" clId="{4591F4DD-3F9C-402A-9194-4A060CD07F80}" dt="2022-10-18T16:25:00.786" v="654" actId="26606"/>
          <ac:graphicFrameMkLst>
            <pc:docMk/>
            <pc:sldMk cId="63493833" sldId="258"/>
            <ac:graphicFrameMk id="5" creationId="{03D47CFD-B763-17DF-2032-33BF174ACF2B}"/>
          </ac:graphicFrameMkLst>
        </pc:graphicFrameChg>
        <pc:graphicFrameChg chg="add del">
          <ac:chgData name="EMMANUEL EJU" userId="e9352c32d0770242" providerId="LiveId" clId="{4591F4DD-3F9C-402A-9194-4A060CD07F80}" dt="2022-10-18T16:25:06.459" v="656" actId="26606"/>
          <ac:graphicFrameMkLst>
            <pc:docMk/>
            <pc:sldMk cId="63493833" sldId="258"/>
            <ac:graphicFrameMk id="14" creationId="{F395AF23-5AF3-494F-70FB-A6B9DE3A0C08}"/>
          </ac:graphicFrameMkLst>
        </pc:graphicFrameChg>
        <pc:graphicFrameChg chg="add">
          <ac:chgData name="EMMANUEL EJU" userId="e9352c32d0770242" providerId="LiveId" clId="{4591F4DD-3F9C-402A-9194-4A060CD07F80}" dt="2022-10-18T16:25:06.482" v="657" actId="26606"/>
          <ac:graphicFrameMkLst>
            <pc:docMk/>
            <pc:sldMk cId="63493833" sldId="258"/>
            <ac:graphicFrameMk id="19" creationId="{AF7BE669-9E25-3D8D-6B8E-B7D4D6394EC6}"/>
          </ac:graphicFrameMkLst>
        </pc:graphicFrameChg>
      </pc:sldChg>
      <pc:sldChg chg="addSp delSp modSp mod setBg">
        <pc:chgData name="EMMANUEL EJU" userId="e9352c32d0770242" providerId="LiveId" clId="{4591F4DD-3F9C-402A-9194-4A060CD07F80}" dt="2022-10-18T16:23:42.681" v="651" actId="26606"/>
        <pc:sldMkLst>
          <pc:docMk/>
          <pc:sldMk cId="3034027681" sldId="259"/>
        </pc:sldMkLst>
        <pc:spChg chg="mod">
          <ac:chgData name="EMMANUEL EJU" userId="e9352c32d0770242" providerId="LiveId" clId="{4591F4DD-3F9C-402A-9194-4A060CD07F80}" dt="2022-10-18T16:23:42.681" v="651" actId="26606"/>
          <ac:spMkLst>
            <pc:docMk/>
            <pc:sldMk cId="3034027681" sldId="259"/>
            <ac:spMk id="2" creationId="{02A94284-65D4-9150-20A6-DB370A6E6516}"/>
          </ac:spMkLst>
        </pc:spChg>
        <pc:spChg chg="add del">
          <ac:chgData name="EMMANUEL EJU" userId="e9352c32d0770242" providerId="LiveId" clId="{4591F4DD-3F9C-402A-9194-4A060CD07F80}" dt="2022-10-18T16:23:42.681" v="651" actId="26606"/>
          <ac:spMkLst>
            <pc:docMk/>
            <pc:sldMk cId="3034027681" sldId="259"/>
            <ac:spMk id="3" creationId="{2BF962DE-67D2-648A-8D51-D7E9435D4496}"/>
          </ac:spMkLst>
        </pc:spChg>
        <pc:spChg chg="add del">
          <ac:chgData name="EMMANUEL EJU" userId="e9352c32d0770242" providerId="LiveId" clId="{4591F4DD-3F9C-402A-9194-4A060CD07F80}" dt="2022-10-18T16:23:42.638" v="650" actId="26606"/>
          <ac:spMkLst>
            <pc:docMk/>
            <pc:sldMk cId="3034027681" sldId="259"/>
            <ac:spMk id="9" creationId="{308119F7-B84E-4EBF-919F-A9B0F6D92473}"/>
          </ac:spMkLst>
        </pc:spChg>
        <pc:spChg chg="add del">
          <ac:chgData name="EMMANUEL EJU" userId="e9352c32d0770242" providerId="LiveId" clId="{4591F4DD-3F9C-402A-9194-4A060CD07F80}" dt="2022-10-18T16:23:42.638" v="650" actId="26606"/>
          <ac:spMkLst>
            <pc:docMk/>
            <pc:sldMk cId="3034027681" sldId="259"/>
            <ac:spMk id="11" creationId="{DAA17479-17CB-402A-8689-750C6F38584C}"/>
          </ac:spMkLst>
        </pc:spChg>
        <pc:spChg chg="add del">
          <ac:chgData name="EMMANUEL EJU" userId="e9352c32d0770242" providerId="LiveId" clId="{4591F4DD-3F9C-402A-9194-4A060CD07F80}" dt="2022-10-18T16:23:42.638" v="650" actId="26606"/>
          <ac:spMkLst>
            <pc:docMk/>
            <pc:sldMk cId="3034027681" sldId="259"/>
            <ac:spMk id="13" creationId="{F534AA72-89BF-4BB0-B339-DEB9FC7F1BF2}"/>
          </ac:spMkLst>
        </pc:spChg>
        <pc:spChg chg="add">
          <ac:chgData name="EMMANUEL EJU" userId="e9352c32d0770242" providerId="LiveId" clId="{4591F4DD-3F9C-402A-9194-4A060CD07F80}" dt="2022-10-18T16:23:42.681" v="651" actId="26606"/>
          <ac:spMkLst>
            <pc:docMk/>
            <pc:sldMk cId="3034027681" sldId="259"/>
            <ac:spMk id="15" creationId="{308119F7-B84E-4EBF-919F-A9B0F6D92473}"/>
          </ac:spMkLst>
        </pc:spChg>
        <pc:spChg chg="add">
          <ac:chgData name="EMMANUEL EJU" userId="e9352c32d0770242" providerId="LiveId" clId="{4591F4DD-3F9C-402A-9194-4A060CD07F80}" dt="2022-10-18T16:23:42.681" v="651" actId="26606"/>
          <ac:spMkLst>
            <pc:docMk/>
            <pc:sldMk cId="3034027681" sldId="259"/>
            <ac:spMk id="16" creationId="{DAA17479-17CB-402A-8689-750C6F38584C}"/>
          </ac:spMkLst>
        </pc:spChg>
        <pc:spChg chg="add">
          <ac:chgData name="EMMANUEL EJU" userId="e9352c32d0770242" providerId="LiveId" clId="{4591F4DD-3F9C-402A-9194-4A060CD07F80}" dt="2022-10-18T16:23:42.681" v="651" actId="26606"/>
          <ac:spMkLst>
            <pc:docMk/>
            <pc:sldMk cId="3034027681" sldId="259"/>
            <ac:spMk id="17" creationId="{F534AA72-89BF-4BB0-B339-DEB9FC7F1BF2}"/>
          </ac:spMkLst>
        </pc:spChg>
        <pc:graphicFrameChg chg="add del">
          <ac:chgData name="EMMANUEL EJU" userId="e9352c32d0770242" providerId="LiveId" clId="{4591F4DD-3F9C-402A-9194-4A060CD07F80}" dt="2022-10-18T16:23:42.638" v="650" actId="26606"/>
          <ac:graphicFrameMkLst>
            <pc:docMk/>
            <pc:sldMk cId="3034027681" sldId="259"/>
            <ac:graphicFrameMk id="5" creationId="{AA03A66F-3143-767C-6895-66777E3A2B0C}"/>
          </ac:graphicFrameMkLst>
        </pc:graphicFrameChg>
        <pc:graphicFrameChg chg="add">
          <ac:chgData name="EMMANUEL EJU" userId="e9352c32d0770242" providerId="LiveId" clId="{4591F4DD-3F9C-402A-9194-4A060CD07F80}" dt="2022-10-18T16:23:42.681" v="651" actId="26606"/>
          <ac:graphicFrameMkLst>
            <pc:docMk/>
            <pc:sldMk cId="3034027681" sldId="259"/>
            <ac:graphicFrameMk id="18" creationId="{F3344740-B4A1-30FA-4FA3-B19F8A0F119D}"/>
          </ac:graphicFrameMkLst>
        </pc:graphicFrameChg>
      </pc:sldChg>
      <pc:sldChg chg="addSp delSp modSp new mod">
        <pc:chgData name="EMMANUEL EJU" userId="e9352c32d0770242" providerId="LiveId" clId="{4591F4DD-3F9C-402A-9194-4A060CD07F80}" dt="2022-10-18T16:04:44.121" v="185" actId="1076"/>
        <pc:sldMkLst>
          <pc:docMk/>
          <pc:sldMk cId="2867025186" sldId="260"/>
        </pc:sldMkLst>
        <pc:spChg chg="mod">
          <ac:chgData name="EMMANUEL EJU" userId="e9352c32d0770242" providerId="LiveId" clId="{4591F4DD-3F9C-402A-9194-4A060CD07F80}" dt="2022-10-18T16:04:35.499" v="184" actId="20577"/>
          <ac:spMkLst>
            <pc:docMk/>
            <pc:sldMk cId="2867025186" sldId="260"/>
            <ac:spMk id="2" creationId="{B29CCA32-13B6-36C5-2F0A-A2EF4FC8B508}"/>
          </ac:spMkLst>
        </pc:spChg>
        <pc:spChg chg="del mod">
          <ac:chgData name="EMMANUEL EJU" userId="e9352c32d0770242" providerId="LiveId" clId="{4591F4DD-3F9C-402A-9194-4A060CD07F80}" dt="2022-10-18T15:57:46.751" v="22"/>
          <ac:spMkLst>
            <pc:docMk/>
            <pc:sldMk cId="2867025186" sldId="260"/>
            <ac:spMk id="3" creationId="{EB032763-771A-1600-4EF4-2D9E1EC88052}"/>
          </ac:spMkLst>
        </pc:spChg>
        <pc:graphicFrameChg chg="add del mod">
          <ac:chgData name="EMMANUEL EJU" userId="e9352c32d0770242" providerId="LiveId" clId="{4591F4DD-3F9C-402A-9194-4A060CD07F80}" dt="2022-10-18T15:54:49.945" v="15" actId="478"/>
          <ac:graphicFrameMkLst>
            <pc:docMk/>
            <pc:sldMk cId="2867025186" sldId="260"/>
            <ac:graphicFrameMk id="6" creationId="{05E94DC8-E31B-E1B3-E8EB-7221C7E378A0}"/>
          </ac:graphicFrameMkLst>
        </pc:graphicFrameChg>
        <pc:graphicFrameChg chg="add del mod">
          <ac:chgData name="EMMANUEL EJU" userId="e9352c32d0770242" providerId="LiveId" clId="{4591F4DD-3F9C-402A-9194-4A060CD07F80}" dt="2022-10-18T15:55:54.990" v="21" actId="478"/>
          <ac:graphicFrameMkLst>
            <pc:docMk/>
            <pc:sldMk cId="2867025186" sldId="260"/>
            <ac:graphicFrameMk id="7" creationId="{48018D9A-A877-D01B-A493-500A0446A93F}"/>
          </ac:graphicFrameMkLst>
        </pc:graphicFrameChg>
        <pc:graphicFrameChg chg="add mod">
          <ac:chgData name="EMMANUEL EJU" userId="e9352c32d0770242" providerId="LiveId" clId="{4591F4DD-3F9C-402A-9194-4A060CD07F80}" dt="2022-10-18T16:04:44.121" v="185" actId="1076"/>
          <ac:graphicFrameMkLst>
            <pc:docMk/>
            <pc:sldMk cId="2867025186" sldId="260"/>
            <ac:graphicFrameMk id="9" creationId="{D98594F9-A01D-9F4C-74D2-74264FF5DB84}"/>
          </ac:graphicFrameMkLst>
        </pc:graphicFrameChg>
        <pc:picChg chg="add mod">
          <ac:chgData name="EMMANUEL EJU" userId="e9352c32d0770242" providerId="LiveId" clId="{4591F4DD-3F9C-402A-9194-4A060CD07F80}" dt="2022-10-18T16:03:49.598" v="113" actId="1076"/>
          <ac:picMkLst>
            <pc:docMk/>
            <pc:sldMk cId="2867025186" sldId="260"/>
            <ac:picMk id="8" creationId="{E3A92337-B47E-CF49-48D1-EDA2E9108774}"/>
          </ac:picMkLst>
        </pc:picChg>
      </pc:sldChg>
      <pc:sldChg chg="addSp delSp modSp new mod setBg">
        <pc:chgData name="EMMANUEL EJU" userId="e9352c32d0770242" providerId="LiveId" clId="{4591F4DD-3F9C-402A-9194-4A060CD07F80}" dt="2022-10-18T16:26:02.837" v="667" actId="26606"/>
        <pc:sldMkLst>
          <pc:docMk/>
          <pc:sldMk cId="1531570236" sldId="261"/>
        </pc:sldMkLst>
        <pc:spChg chg="mod">
          <ac:chgData name="EMMANUEL EJU" userId="e9352c32d0770242" providerId="LiveId" clId="{4591F4DD-3F9C-402A-9194-4A060CD07F80}" dt="2022-10-18T16:26:02.837" v="667" actId="26606"/>
          <ac:spMkLst>
            <pc:docMk/>
            <pc:sldMk cId="1531570236" sldId="261"/>
            <ac:spMk id="2" creationId="{15FBA9B3-7C69-1402-05A3-C1C31AD3C3DB}"/>
          </ac:spMkLst>
        </pc:spChg>
        <pc:spChg chg="del">
          <ac:chgData name="EMMANUEL EJU" userId="e9352c32d0770242" providerId="LiveId" clId="{4591F4DD-3F9C-402A-9194-4A060CD07F80}" dt="2022-10-18T16:11:49.087" v="251" actId="22"/>
          <ac:spMkLst>
            <pc:docMk/>
            <pc:sldMk cId="1531570236" sldId="261"/>
            <ac:spMk id="3" creationId="{E0407F20-0D74-D740-D576-76EE9F152A79}"/>
          </ac:spMkLst>
        </pc:spChg>
        <pc:spChg chg="add mod">
          <ac:chgData name="EMMANUEL EJU" userId="e9352c32d0770242" providerId="LiveId" clId="{4591F4DD-3F9C-402A-9194-4A060CD07F80}" dt="2022-10-18T16:26:02.837" v="667" actId="26606"/>
          <ac:spMkLst>
            <pc:docMk/>
            <pc:sldMk cId="1531570236" sldId="261"/>
            <ac:spMk id="9" creationId="{E780FBC2-7434-8104-AA9C-21C423632BC5}"/>
          </ac:spMkLst>
        </pc:spChg>
        <pc:spChg chg="add del">
          <ac:chgData name="EMMANUEL EJU" userId="e9352c32d0770242" providerId="LiveId" clId="{4591F4DD-3F9C-402A-9194-4A060CD07F80}" dt="2022-10-18T16:26:02.837" v="667" actId="26606"/>
          <ac:spMkLst>
            <pc:docMk/>
            <pc:sldMk cId="1531570236" sldId="261"/>
            <ac:spMk id="12" creationId="{927DE2D3-8A21-4D52-9C8C-8E7A2BE994AF}"/>
          </ac:spMkLst>
        </pc:spChg>
        <pc:spChg chg="add del">
          <ac:chgData name="EMMANUEL EJU" userId="e9352c32d0770242" providerId="LiveId" clId="{4591F4DD-3F9C-402A-9194-4A060CD07F80}" dt="2022-10-18T16:26:02.837" v="667" actId="26606"/>
          <ac:spMkLst>
            <pc:docMk/>
            <pc:sldMk cId="1531570236" sldId="261"/>
            <ac:spMk id="14" creationId="{9C8ABB83-B231-4F0C-BF9E-E405FCF701A1}"/>
          </ac:spMkLst>
        </pc:spChg>
        <pc:spChg chg="add del">
          <ac:chgData name="EMMANUEL EJU" userId="e9352c32d0770242" providerId="LiveId" clId="{4591F4DD-3F9C-402A-9194-4A060CD07F80}" dt="2022-10-18T16:26:02.837" v="667" actId="26606"/>
          <ac:spMkLst>
            <pc:docMk/>
            <pc:sldMk cId="1531570236" sldId="261"/>
            <ac:spMk id="19" creationId="{2A3E2477-CB24-4FE6-B9C0-F9800FF83EF6}"/>
          </ac:spMkLst>
        </pc:spChg>
        <pc:spChg chg="add del">
          <ac:chgData name="EMMANUEL EJU" userId="e9352c32d0770242" providerId="LiveId" clId="{4591F4DD-3F9C-402A-9194-4A060CD07F80}" dt="2022-10-18T16:26:02.837" v="667" actId="26606"/>
          <ac:spMkLst>
            <pc:docMk/>
            <pc:sldMk cId="1531570236" sldId="261"/>
            <ac:spMk id="21" creationId="{B965638C-2268-4A1B-96C3-95E79EF44B96}"/>
          </ac:spMkLst>
        </pc:spChg>
        <pc:spChg chg="add del">
          <ac:chgData name="EMMANUEL EJU" userId="e9352c32d0770242" providerId="LiveId" clId="{4591F4DD-3F9C-402A-9194-4A060CD07F80}" dt="2022-10-18T16:26:02.837" v="667" actId="26606"/>
          <ac:spMkLst>
            <pc:docMk/>
            <pc:sldMk cId="1531570236" sldId="261"/>
            <ac:spMk id="23" creationId="{97D0825D-5142-4F4A-A141-3CCD5E99CB4F}"/>
          </ac:spMkLst>
        </pc:spChg>
        <pc:picChg chg="add mod ord">
          <ac:chgData name="EMMANUEL EJU" userId="e9352c32d0770242" providerId="LiveId" clId="{4591F4DD-3F9C-402A-9194-4A060CD07F80}" dt="2022-10-18T16:26:02.837" v="667" actId="26606"/>
          <ac:picMkLst>
            <pc:docMk/>
            <pc:sldMk cId="1531570236" sldId="261"/>
            <ac:picMk id="5" creationId="{8E9D176B-E468-61EB-5DF6-6AB9CD6CD331}"/>
          </ac:picMkLst>
        </pc:picChg>
      </pc:sldChg>
      <pc:sldChg chg="addSp delSp modSp new mod setBg">
        <pc:chgData name="EMMANUEL EJU" userId="e9352c32d0770242" providerId="LiveId" clId="{4591F4DD-3F9C-402A-9194-4A060CD07F80}" dt="2022-10-18T16:40:15.659" v="1365" actId="1076"/>
        <pc:sldMkLst>
          <pc:docMk/>
          <pc:sldMk cId="2982273280" sldId="262"/>
        </pc:sldMkLst>
        <pc:spChg chg="mod ord">
          <ac:chgData name="EMMANUEL EJU" userId="e9352c32d0770242" providerId="LiveId" clId="{4591F4DD-3F9C-402A-9194-4A060CD07F80}" dt="2022-10-18T16:40:13.773" v="1364" actId="1076"/>
          <ac:spMkLst>
            <pc:docMk/>
            <pc:sldMk cId="2982273280" sldId="262"/>
            <ac:spMk id="2" creationId="{0E2223B9-66E6-29B8-8D82-478C164D89F9}"/>
          </ac:spMkLst>
        </pc:spChg>
        <pc:spChg chg="del mod">
          <ac:chgData name="EMMANUEL EJU" userId="e9352c32d0770242" providerId="LiveId" clId="{4591F4DD-3F9C-402A-9194-4A060CD07F80}" dt="2022-10-18T16:34:01.765" v="1106" actId="22"/>
          <ac:spMkLst>
            <pc:docMk/>
            <pc:sldMk cId="2982273280" sldId="262"/>
            <ac:spMk id="3" creationId="{BD6E991B-EACE-1838-AF91-4FB168EC5192}"/>
          </ac:spMkLst>
        </pc:spChg>
        <pc:spChg chg="add del">
          <ac:chgData name="EMMANUEL EJU" userId="e9352c32d0770242" providerId="LiveId" clId="{4591F4DD-3F9C-402A-9194-4A060CD07F80}" dt="2022-10-18T16:33:03.011" v="934" actId="26606"/>
          <ac:spMkLst>
            <pc:docMk/>
            <pc:sldMk cId="2982273280" sldId="262"/>
            <ac:spMk id="10" creationId="{B950CAB9-F0AE-414E-805C-776919054E49}"/>
          </ac:spMkLst>
        </pc:spChg>
        <pc:spChg chg="add del">
          <ac:chgData name="EMMANUEL EJU" userId="e9352c32d0770242" providerId="LiveId" clId="{4591F4DD-3F9C-402A-9194-4A060CD07F80}" dt="2022-10-18T16:34:57.353" v="1112" actId="26606"/>
          <ac:spMkLst>
            <pc:docMk/>
            <pc:sldMk cId="2982273280" sldId="262"/>
            <ac:spMk id="11" creationId="{15DFB019-38CB-6C3D-D259-36A49D849B13}"/>
          </ac:spMkLst>
        </pc:spChg>
        <pc:spChg chg="add del">
          <ac:chgData name="EMMANUEL EJU" userId="e9352c32d0770242" providerId="LiveId" clId="{4591F4DD-3F9C-402A-9194-4A060CD07F80}" dt="2022-10-18T16:33:03.011" v="934" actId="26606"/>
          <ac:spMkLst>
            <pc:docMk/>
            <pc:sldMk cId="2982273280" sldId="262"/>
            <ac:spMk id="12" creationId="{227C80BC-190C-4813-9BAE-C4B56C5C7E84}"/>
          </ac:spMkLst>
        </pc:spChg>
        <pc:spChg chg="add del">
          <ac:chgData name="EMMANUEL EJU" userId="e9352c32d0770242" providerId="LiveId" clId="{4591F4DD-3F9C-402A-9194-4A060CD07F80}" dt="2022-10-18T16:34:57.353" v="1112" actId="26606"/>
          <ac:spMkLst>
            <pc:docMk/>
            <pc:sldMk cId="2982273280" sldId="262"/>
            <ac:spMk id="14" creationId="{B950CAB9-F0AE-414E-805C-776919054E49}"/>
          </ac:spMkLst>
        </pc:spChg>
        <pc:spChg chg="add del">
          <ac:chgData name="EMMANUEL EJU" userId="e9352c32d0770242" providerId="LiveId" clId="{4591F4DD-3F9C-402A-9194-4A060CD07F80}" dt="2022-10-18T16:34:57.353" v="1112" actId="26606"/>
          <ac:spMkLst>
            <pc:docMk/>
            <pc:sldMk cId="2982273280" sldId="262"/>
            <ac:spMk id="16" creationId="{227C80BC-190C-4813-9BAE-C4B56C5C7E84}"/>
          </ac:spMkLst>
        </pc:spChg>
        <pc:spChg chg="add del">
          <ac:chgData name="EMMANUEL EJU" userId="e9352c32d0770242" providerId="LiveId" clId="{4591F4DD-3F9C-402A-9194-4A060CD07F80}" dt="2022-10-18T16:35:01.350" v="1114" actId="26606"/>
          <ac:spMkLst>
            <pc:docMk/>
            <pc:sldMk cId="2982273280" sldId="262"/>
            <ac:spMk id="22" creationId="{09646535-AEF6-4883-A4F9-EEC1F8B4319E}"/>
          </ac:spMkLst>
        </pc:spChg>
        <pc:spChg chg="add del">
          <ac:chgData name="EMMANUEL EJU" userId="e9352c32d0770242" providerId="LiveId" clId="{4591F4DD-3F9C-402A-9194-4A060CD07F80}" dt="2022-10-18T16:35:01.350" v="1114" actId="26606"/>
          <ac:spMkLst>
            <pc:docMk/>
            <pc:sldMk cId="2982273280" sldId="262"/>
            <ac:spMk id="27" creationId="{7FEECB93-933C-477B-BC7D-C2F2F6271A66}"/>
          </ac:spMkLst>
        </pc:spChg>
        <pc:spChg chg="add del">
          <ac:chgData name="EMMANUEL EJU" userId="e9352c32d0770242" providerId="LiveId" clId="{4591F4DD-3F9C-402A-9194-4A060CD07F80}" dt="2022-10-18T16:35:01.350" v="1114" actId="26606"/>
          <ac:spMkLst>
            <pc:docMk/>
            <pc:sldMk cId="2982273280" sldId="262"/>
            <ac:spMk id="28" creationId="{497BC505-FE0C-4637-A29D-B71DFBBBAA71}"/>
          </ac:spMkLst>
        </pc:spChg>
        <pc:spChg chg="add">
          <ac:chgData name="EMMANUEL EJU" userId="e9352c32d0770242" providerId="LiveId" clId="{4591F4DD-3F9C-402A-9194-4A060CD07F80}" dt="2022-10-18T16:35:01.354" v="1115" actId="26606"/>
          <ac:spMkLst>
            <pc:docMk/>
            <pc:sldMk cId="2982273280" sldId="262"/>
            <ac:spMk id="30" creationId="{927DE2D3-8A21-4D52-9C8C-8E7A2BE994AF}"/>
          </ac:spMkLst>
        </pc:spChg>
        <pc:spChg chg="add">
          <ac:chgData name="EMMANUEL EJU" userId="e9352c32d0770242" providerId="LiveId" clId="{4591F4DD-3F9C-402A-9194-4A060CD07F80}" dt="2022-10-18T16:35:01.354" v="1115" actId="26606"/>
          <ac:spMkLst>
            <pc:docMk/>
            <pc:sldMk cId="2982273280" sldId="262"/>
            <ac:spMk id="31" creationId="{9C8ABB83-B231-4F0C-BF9E-E405FCF701A1}"/>
          </ac:spMkLst>
        </pc:spChg>
        <pc:spChg chg="add mod">
          <ac:chgData name="EMMANUEL EJU" userId="e9352c32d0770242" providerId="LiveId" clId="{4591F4DD-3F9C-402A-9194-4A060CD07F80}" dt="2022-10-18T16:39:54.718" v="1361" actId="1076"/>
          <ac:spMkLst>
            <pc:docMk/>
            <pc:sldMk cId="2982273280" sldId="262"/>
            <ac:spMk id="32" creationId="{BE77A34A-F748-35FA-454B-346995477EBB}"/>
          </ac:spMkLst>
        </pc:spChg>
        <pc:grpChg chg="add del">
          <ac:chgData name="EMMANUEL EJU" userId="e9352c32d0770242" providerId="LiveId" clId="{4591F4DD-3F9C-402A-9194-4A060CD07F80}" dt="2022-10-18T16:35:01.350" v="1114" actId="26606"/>
          <ac:grpSpMkLst>
            <pc:docMk/>
            <pc:sldMk cId="2982273280" sldId="262"/>
            <ac:grpSpMk id="18" creationId="{F2FD01A0-E6FF-41CD-AEBD-279232B90D43}"/>
          </ac:grpSpMkLst>
        </pc:grpChg>
        <pc:grpChg chg="add del">
          <ac:chgData name="EMMANUEL EJU" userId="e9352c32d0770242" providerId="LiveId" clId="{4591F4DD-3F9C-402A-9194-4A060CD07F80}" dt="2022-10-18T16:35:01.350" v="1114" actId="26606"/>
          <ac:grpSpMkLst>
            <pc:docMk/>
            <pc:sldMk cId="2982273280" sldId="262"/>
            <ac:grpSpMk id="23" creationId="{3C9AA14C-80A4-427C-A911-28CD20C56E5E}"/>
          </ac:grpSpMkLst>
        </pc:grpChg>
        <pc:picChg chg="add del mod">
          <ac:chgData name="EMMANUEL EJU" userId="e9352c32d0770242" providerId="LiveId" clId="{4591F4DD-3F9C-402A-9194-4A060CD07F80}" dt="2022-10-18T16:33:09.261" v="935" actId="22"/>
          <ac:picMkLst>
            <pc:docMk/>
            <pc:sldMk cId="2982273280" sldId="262"/>
            <ac:picMk id="5" creationId="{92D03FC9-E83D-934A-78AD-805C14B3D56C}"/>
          </ac:picMkLst>
        </pc:picChg>
        <pc:picChg chg="add mod ord">
          <ac:chgData name="EMMANUEL EJU" userId="e9352c32d0770242" providerId="LiveId" clId="{4591F4DD-3F9C-402A-9194-4A060CD07F80}" dt="2022-10-18T16:40:15.659" v="1365" actId="1076"/>
          <ac:picMkLst>
            <pc:docMk/>
            <pc:sldMk cId="2982273280" sldId="262"/>
            <ac:picMk id="7" creationId="{19B5D6AC-968D-D984-7891-D7989F406131}"/>
          </ac:picMkLst>
        </pc:picChg>
      </pc:sldChg>
      <pc:sldChg chg="addSp delSp modSp new mod setBg">
        <pc:chgData name="EMMANUEL EJU" userId="e9352c32d0770242" providerId="LiveId" clId="{4591F4DD-3F9C-402A-9194-4A060CD07F80}" dt="2022-10-19T14:29:46.237" v="2208" actId="20577"/>
        <pc:sldMkLst>
          <pc:docMk/>
          <pc:sldMk cId="3120042534" sldId="263"/>
        </pc:sldMkLst>
        <pc:spChg chg="mod">
          <ac:chgData name="EMMANUEL EJU" userId="e9352c32d0770242" providerId="LiveId" clId="{4591F4DD-3F9C-402A-9194-4A060CD07F80}" dt="2022-10-19T14:29:46.237" v="2208" actId="20577"/>
          <ac:spMkLst>
            <pc:docMk/>
            <pc:sldMk cId="3120042534" sldId="263"/>
            <ac:spMk id="2" creationId="{5F3BDA85-6448-B321-B3A6-6E9D4D4A9022}"/>
          </ac:spMkLst>
        </pc:spChg>
        <pc:spChg chg="del mod">
          <ac:chgData name="EMMANUEL EJU" userId="e9352c32d0770242" providerId="LiveId" clId="{4591F4DD-3F9C-402A-9194-4A060CD07F80}" dt="2022-10-18T16:45:37.644" v="1569" actId="22"/>
          <ac:spMkLst>
            <pc:docMk/>
            <pc:sldMk cId="3120042534" sldId="263"/>
            <ac:spMk id="3" creationId="{7978C61D-4AB2-FC43-9242-6514AFBA05EC}"/>
          </ac:spMkLst>
        </pc:spChg>
        <pc:spChg chg="add mod">
          <ac:chgData name="EMMANUEL EJU" userId="e9352c32d0770242" providerId="LiveId" clId="{4591F4DD-3F9C-402A-9194-4A060CD07F80}" dt="2022-10-18T17:37:08.333" v="1981" actId="1076"/>
          <ac:spMkLst>
            <pc:docMk/>
            <pc:sldMk cId="3120042534" sldId="263"/>
            <ac:spMk id="9" creationId="{ECC226B6-ABB0-F26B-6D8C-D29C202CFAD7}"/>
          </ac:spMkLst>
        </pc:spChg>
        <pc:spChg chg="add">
          <ac:chgData name="EMMANUEL EJU" userId="e9352c32d0770242" providerId="LiveId" clId="{4591F4DD-3F9C-402A-9194-4A060CD07F80}" dt="2022-10-18T16:46:11.473" v="1576" actId="26606"/>
          <ac:spMkLst>
            <pc:docMk/>
            <pc:sldMk cId="3120042534" sldId="263"/>
            <ac:spMk id="12" creationId="{927DE2D3-8A21-4D52-9C8C-8E7A2BE994AF}"/>
          </ac:spMkLst>
        </pc:spChg>
        <pc:spChg chg="add">
          <ac:chgData name="EMMANUEL EJU" userId="e9352c32d0770242" providerId="LiveId" clId="{4591F4DD-3F9C-402A-9194-4A060CD07F80}" dt="2022-10-18T16:46:11.473" v="1576" actId="26606"/>
          <ac:spMkLst>
            <pc:docMk/>
            <pc:sldMk cId="3120042534" sldId="263"/>
            <ac:spMk id="14" creationId="{9C8ABB83-B231-4F0C-BF9E-E405FCF701A1}"/>
          </ac:spMkLst>
        </pc:spChg>
        <pc:picChg chg="add mod ord">
          <ac:chgData name="EMMANUEL EJU" userId="e9352c32d0770242" providerId="LiveId" clId="{4591F4DD-3F9C-402A-9194-4A060CD07F80}" dt="2022-10-18T17:37:11.728" v="1982" actId="1076"/>
          <ac:picMkLst>
            <pc:docMk/>
            <pc:sldMk cId="3120042534" sldId="263"/>
            <ac:picMk id="5" creationId="{FA70F240-0143-B48E-01FF-7F17009CDCB9}"/>
          </ac:picMkLst>
        </pc:picChg>
      </pc:sldChg>
      <pc:sldChg chg="addSp delSp modSp new mod setBg">
        <pc:chgData name="EMMANUEL EJU" userId="e9352c32d0770242" providerId="LiveId" clId="{4591F4DD-3F9C-402A-9194-4A060CD07F80}" dt="2022-10-19T15:59:46.059" v="3666" actId="313"/>
        <pc:sldMkLst>
          <pc:docMk/>
          <pc:sldMk cId="263712141" sldId="264"/>
        </pc:sldMkLst>
        <pc:spChg chg="mod">
          <ac:chgData name="EMMANUEL EJU" userId="e9352c32d0770242" providerId="LiveId" clId="{4591F4DD-3F9C-402A-9194-4A060CD07F80}" dt="2022-10-19T14:21:24.015" v="2035" actId="26606"/>
          <ac:spMkLst>
            <pc:docMk/>
            <pc:sldMk cId="263712141" sldId="264"/>
            <ac:spMk id="2" creationId="{D226A3C2-9C73-548D-3CFE-A7A7EEE2FABC}"/>
          </ac:spMkLst>
        </pc:spChg>
        <pc:spChg chg="del">
          <ac:chgData name="EMMANUEL EJU" userId="e9352c32d0770242" providerId="LiveId" clId="{4591F4DD-3F9C-402A-9194-4A060CD07F80}" dt="2022-10-19T14:20:41.031" v="2030" actId="22"/>
          <ac:spMkLst>
            <pc:docMk/>
            <pc:sldMk cId="263712141" sldId="264"/>
            <ac:spMk id="3" creationId="{00B7F90E-DB2C-00F1-DE8A-7FF8B28F6311}"/>
          </ac:spMkLst>
        </pc:spChg>
        <pc:spChg chg="add mod">
          <ac:chgData name="EMMANUEL EJU" userId="e9352c32d0770242" providerId="LiveId" clId="{4591F4DD-3F9C-402A-9194-4A060CD07F80}" dt="2022-10-19T15:59:46.059" v="3666" actId="313"/>
          <ac:spMkLst>
            <pc:docMk/>
            <pc:sldMk cId="263712141" sldId="264"/>
            <ac:spMk id="9" creationId="{6FFF0FB1-7AE4-AD71-BF9F-1A456D294FDB}"/>
          </ac:spMkLst>
        </pc:spChg>
        <pc:spChg chg="add del">
          <ac:chgData name="EMMANUEL EJU" userId="e9352c32d0770242" providerId="LiveId" clId="{4591F4DD-3F9C-402A-9194-4A060CD07F80}" dt="2022-10-19T15:43:30.851" v="3654" actId="26606"/>
          <ac:spMkLst>
            <pc:docMk/>
            <pc:sldMk cId="263712141" sldId="264"/>
            <ac:spMk id="12" creationId="{B950CAB9-F0AE-414E-805C-776919054E49}"/>
          </ac:spMkLst>
        </pc:spChg>
        <pc:spChg chg="add del">
          <ac:chgData name="EMMANUEL EJU" userId="e9352c32d0770242" providerId="LiveId" clId="{4591F4DD-3F9C-402A-9194-4A060CD07F80}" dt="2022-10-19T15:43:30.851" v="3654" actId="26606"/>
          <ac:spMkLst>
            <pc:docMk/>
            <pc:sldMk cId="263712141" sldId="264"/>
            <ac:spMk id="14" creationId="{227C80BC-190C-4813-9BAE-C4B56C5C7E84}"/>
          </ac:spMkLst>
        </pc:spChg>
        <pc:spChg chg="add">
          <ac:chgData name="EMMANUEL EJU" userId="e9352c32d0770242" providerId="LiveId" clId="{4591F4DD-3F9C-402A-9194-4A060CD07F80}" dt="2022-10-19T15:43:30.851" v="3654" actId="26606"/>
          <ac:spMkLst>
            <pc:docMk/>
            <pc:sldMk cId="263712141" sldId="264"/>
            <ac:spMk id="19" creationId="{B950CAB9-F0AE-414E-805C-776919054E49}"/>
          </ac:spMkLst>
        </pc:spChg>
        <pc:spChg chg="add">
          <ac:chgData name="EMMANUEL EJU" userId="e9352c32d0770242" providerId="LiveId" clId="{4591F4DD-3F9C-402A-9194-4A060CD07F80}" dt="2022-10-19T15:43:30.851" v="3654" actId="26606"/>
          <ac:spMkLst>
            <pc:docMk/>
            <pc:sldMk cId="263712141" sldId="264"/>
            <ac:spMk id="21" creationId="{227C80BC-190C-4813-9BAE-C4B56C5C7E84}"/>
          </ac:spMkLst>
        </pc:spChg>
        <pc:picChg chg="add del mod ord">
          <ac:chgData name="EMMANUEL EJU" userId="e9352c32d0770242" providerId="LiveId" clId="{4591F4DD-3F9C-402A-9194-4A060CD07F80}" dt="2022-10-19T15:41:23.029" v="3640" actId="478"/>
          <ac:picMkLst>
            <pc:docMk/>
            <pc:sldMk cId="263712141" sldId="264"/>
            <ac:picMk id="5" creationId="{F708C363-4D07-4877-7D20-30DA499E2D19}"/>
          </ac:picMkLst>
        </pc:picChg>
        <pc:picChg chg="add mod">
          <ac:chgData name="EMMANUEL EJU" userId="e9352c32d0770242" providerId="LiveId" clId="{4591F4DD-3F9C-402A-9194-4A060CD07F80}" dt="2022-10-19T15:43:48.179" v="3655" actId="1076"/>
          <ac:picMkLst>
            <pc:docMk/>
            <pc:sldMk cId="263712141" sldId="264"/>
            <ac:picMk id="7" creationId="{366B8456-E596-77E1-5AF2-FFFE7ADE3D5D}"/>
          </ac:picMkLst>
        </pc:picChg>
      </pc:sldChg>
      <pc:sldChg chg="addSp delSp modSp new mod">
        <pc:chgData name="EMMANUEL EJU" userId="e9352c32d0770242" providerId="LiveId" clId="{4591F4DD-3F9C-402A-9194-4A060CD07F80}" dt="2022-10-19T14:46:31.870" v="2526"/>
        <pc:sldMkLst>
          <pc:docMk/>
          <pc:sldMk cId="4157665352" sldId="265"/>
        </pc:sldMkLst>
        <pc:spChg chg="mod">
          <ac:chgData name="EMMANUEL EJU" userId="e9352c32d0770242" providerId="LiveId" clId="{4591F4DD-3F9C-402A-9194-4A060CD07F80}" dt="2022-10-19T14:43:09.316" v="2520" actId="20577"/>
          <ac:spMkLst>
            <pc:docMk/>
            <pc:sldMk cId="4157665352" sldId="265"/>
            <ac:spMk id="2" creationId="{5C511C81-FF68-BF1C-1799-80638EE66893}"/>
          </ac:spMkLst>
        </pc:spChg>
        <pc:spChg chg="mod">
          <ac:chgData name="EMMANUEL EJU" userId="e9352c32d0770242" providerId="LiveId" clId="{4591F4DD-3F9C-402A-9194-4A060CD07F80}" dt="2022-10-19T14:34:02.981" v="2212" actId="5793"/>
          <ac:spMkLst>
            <pc:docMk/>
            <pc:sldMk cId="4157665352" sldId="265"/>
            <ac:spMk id="3" creationId="{F80C36FC-87C3-448C-AF7C-BE67406A650C}"/>
          </ac:spMkLst>
        </pc:spChg>
        <pc:graphicFrameChg chg="add del mod">
          <ac:chgData name="EMMANUEL EJU" userId="e9352c32d0770242" providerId="LiveId" clId="{4591F4DD-3F9C-402A-9194-4A060CD07F80}" dt="2022-10-19T14:34:28.516" v="2216" actId="478"/>
          <ac:graphicFrameMkLst>
            <pc:docMk/>
            <pc:sldMk cId="4157665352" sldId="265"/>
            <ac:graphicFrameMk id="4" creationId="{99389F97-B533-6306-D636-95D91C6942C2}"/>
          </ac:graphicFrameMkLst>
        </pc:graphicFrameChg>
        <pc:graphicFrameChg chg="add mod">
          <ac:chgData name="EMMANUEL EJU" userId="e9352c32d0770242" providerId="LiveId" clId="{4591F4DD-3F9C-402A-9194-4A060CD07F80}" dt="2022-10-19T14:46:31.870" v="2526"/>
          <ac:graphicFrameMkLst>
            <pc:docMk/>
            <pc:sldMk cId="4157665352" sldId="265"/>
            <ac:graphicFrameMk id="5" creationId="{0DDBB077-6AC9-CE7F-F525-967EB932B859}"/>
          </ac:graphicFrameMkLst>
        </pc:graphicFrameChg>
      </pc:sldChg>
      <pc:sldChg chg="addSp delSp modSp new mod setBg">
        <pc:chgData name="EMMANUEL EJU" userId="e9352c32d0770242" providerId="LiveId" clId="{4591F4DD-3F9C-402A-9194-4A060CD07F80}" dt="2022-10-19T15:45:50.257" v="3664" actId="26606"/>
        <pc:sldMkLst>
          <pc:docMk/>
          <pc:sldMk cId="1319910231" sldId="266"/>
        </pc:sldMkLst>
        <pc:spChg chg="mod">
          <ac:chgData name="EMMANUEL EJU" userId="e9352c32d0770242" providerId="LiveId" clId="{4591F4DD-3F9C-402A-9194-4A060CD07F80}" dt="2022-10-19T15:45:50.257" v="3664" actId="26606"/>
          <ac:spMkLst>
            <pc:docMk/>
            <pc:sldMk cId="1319910231" sldId="266"/>
            <ac:spMk id="2" creationId="{821F8B53-E523-DF72-62E9-80013F067560}"/>
          </ac:spMkLst>
        </pc:spChg>
        <pc:spChg chg="add del mod">
          <ac:chgData name="EMMANUEL EJU" userId="e9352c32d0770242" providerId="LiveId" clId="{4591F4DD-3F9C-402A-9194-4A060CD07F80}" dt="2022-10-19T15:45:50.257" v="3664" actId="26606"/>
          <ac:spMkLst>
            <pc:docMk/>
            <pc:sldMk cId="1319910231" sldId="266"/>
            <ac:spMk id="3" creationId="{5A642C79-D3C1-FCD1-A265-D5B191A16C31}"/>
          </ac:spMkLst>
        </pc:spChg>
        <pc:spChg chg="add del">
          <ac:chgData name="EMMANUEL EJU" userId="e9352c32d0770242" providerId="LiveId" clId="{4591F4DD-3F9C-402A-9194-4A060CD07F80}" dt="2022-10-19T15:44:49.179" v="3657" actId="26606"/>
          <ac:spMkLst>
            <pc:docMk/>
            <pc:sldMk cId="1319910231" sldId="266"/>
            <ac:spMk id="9" creationId="{B950CAB9-F0AE-414E-805C-776919054E49}"/>
          </ac:spMkLst>
        </pc:spChg>
        <pc:spChg chg="add del">
          <ac:chgData name="EMMANUEL EJU" userId="e9352c32d0770242" providerId="LiveId" clId="{4591F4DD-3F9C-402A-9194-4A060CD07F80}" dt="2022-10-19T15:44:49.179" v="3657" actId="26606"/>
          <ac:spMkLst>
            <pc:docMk/>
            <pc:sldMk cId="1319910231" sldId="266"/>
            <ac:spMk id="11" creationId="{227C80BC-190C-4813-9BAE-C4B56C5C7E84}"/>
          </ac:spMkLst>
        </pc:spChg>
        <pc:spChg chg="add del">
          <ac:chgData name="EMMANUEL EJU" userId="e9352c32d0770242" providerId="LiveId" clId="{4591F4DD-3F9C-402A-9194-4A060CD07F80}" dt="2022-10-19T15:45:01.364" v="3659" actId="26606"/>
          <ac:spMkLst>
            <pc:docMk/>
            <pc:sldMk cId="1319910231" sldId="266"/>
            <ac:spMk id="13" creationId="{7F532A73-CC48-4B70-913D-D8D4400F85DE}"/>
          </ac:spMkLst>
        </pc:spChg>
        <pc:spChg chg="add del">
          <ac:chgData name="EMMANUEL EJU" userId="e9352c32d0770242" providerId="LiveId" clId="{4591F4DD-3F9C-402A-9194-4A060CD07F80}" dt="2022-10-19T15:45:04.236" v="3661" actId="26606"/>
          <ac:spMkLst>
            <pc:docMk/>
            <pc:sldMk cId="1319910231" sldId="266"/>
            <ac:spMk id="16" creationId="{2BFB0E95-9CAE-4968-A118-2B9F7C8BBBEC}"/>
          </ac:spMkLst>
        </pc:spChg>
        <pc:spChg chg="add del">
          <ac:chgData name="EMMANUEL EJU" userId="e9352c32d0770242" providerId="LiveId" clId="{4591F4DD-3F9C-402A-9194-4A060CD07F80}" dt="2022-10-19T15:45:04.236" v="3661" actId="26606"/>
          <ac:spMkLst>
            <pc:docMk/>
            <pc:sldMk cId="1319910231" sldId="266"/>
            <ac:spMk id="17" creationId="{90BBC371-361C-45F7-9235-C3252E336B5B}"/>
          </ac:spMkLst>
        </pc:spChg>
        <pc:spChg chg="add del">
          <ac:chgData name="EMMANUEL EJU" userId="e9352c32d0770242" providerId="LiveId" clId="{4591F4DD-3F9C-402A-9194-4A060CD07F80}" dt="2022-10-19T15:45:04.236" v="3661" actId="26606"/>
          <ac:spMkLst>
            <pc:docMk/>
            <pc:sldMk cId="1319910231" sldId="266"/>
            <ac:spMk id="18" creationId="{4172FA92-6FD3-495F-95A0-4FD85861D89C}"/>
          </ac:spMkLst>
        </pc:spChg>
        <pc:spChg chg="add del">
          <ac:chgData name="EMMANUEL EJU" userId="e9352c32d0770242" providerId="LiveId" clId="{4591F4DD-3F9C-402A-9194-4A060CD07F80}" dt="2022-10-19T15:45:50.257" v="3664" actId="26606"/>
          <ac:spMkLst>
            <pc:docMk/>
            <pc:sldMk cId="1319910231" sldId="266"/>
            <ac:spMk id="21" creationId="{308119F7-B84E-4EBF-919F-A9B0F6D92473}"/>
          </ac:spMkLst>
        </pc:spChg>
        <pc:spChg chg="add del">
          <ac:chgData name="EMMANUEL EJU" userId="e9352c32d0770242" providerId="LiveId" clId="{4591F4DD-3F9C-402A-9194-4A060CD07F80}" dt="2022-10-19T15:45:50.257" v="3664" actId="26606"/>
          <ac:spMkLst>
            <pc:docMk/>
            <pc:sldMk cId="1319910231" sldId="266"/>
            <ac:spMk id="22" creationId="{DAA17479-17CB-402A-8689-750C6F38584C}"/>
          </ac:spMkLst>
        </pc:spChg>
        <pc:spChg chg="add del">
          <ac:chgData name="EMMANUEL EJU" userId="e9352c32d0770242" providerId="LiveId" clId="{4591F4DD-3F9C-402A-9194-4A060CD07F80}" dt="2022-10-19T15:45:50.257" v="3664" actId="26606"/>
          <ac:spMkLst>
            <pc:docMk/>
            <pc:sldMk cId="1319910231" sldId="266"/>
            <ac:spMk id="23" creationId="{F534AA72-89BF-4BB0-B339-DEB9FC7F1BF2}"/>
          </ac:spMkLst>
        </pc:spChg>
        <pc:graphicFrameChg chg="add del">
          <ac:chgData name="EMMANUEL EJU" userId="e9352c32d0770242" providerId="LiveId" clId="{4591F4DD-3F9C-402A-9194-4A060CD07F80}" dt="2022-10-19T15:45:01.364" v="3659" actId="26606"/>
          <ac:graphicFrameMkLst>
            <pc:docMk/>
            <pc:sldMk cId="1319910231" sldId="266"/>
            <ac:graphicFrameMk id="14" creationId="{95A10D78-0F06-7259-8BA7-9DE2EB76C554}"/>
          </ac:graphicFrameMkLst>
        </pc:graphicFrameChg>
        <pc:graphicFrameChg chg="add del">
          <ac:chgData name="EMMANUEL EJU" userId="e9352c32d0770242" providerId="LiveId" clId="{4591F4DD-3F9C-402A-9194-4A060CD07F80}" dt="2022-10-19T15:45:04.236" v="3661" actId="26606"/>
          <ac:graphicFrameMkLst>
            <pc:docMk/>
            <pc:sldMk cId="1319910231" sldId="266"/>
            <ac:graphicFrameMk id="19" creationId="{39E13447-8088-6768-6926-B2C04D0FC34F}"/>
          </ac:graphicFrameMkLst>
        </pc:graphicFrameChg>
        <pc:graphicFrameChg chg="add del mod">
          <ac:chgData name="EMMANUEL EJU" userId="e9352c32d0770242" providerId="LiveId" clId="{4591F4DD-3F9C-402A-9194-4A060CD07F80}" dt="2022-10-19T15:45:50.257" v="3664" actId="26606"/>
          <ac:graphicFrameMkLst>
            <pc:docMk/>
            <pc:sldMk cId="1319910231" sldId="266"/>
            <ac:graphicFrameMk id="24" creationId="{5A830403-6E16-EBFD-6394-981AE58006F5}"/>
          </ac:graphicFrameMkLst>
        </pc:graphicFrameChg>
        <pc:picChg chg="add del">
          <ac:chgData name="EMMANUEL EJU" userId="e9352c32d0770242" providerId="LiveId" clId="{4591F4DD-3F9C-402A-9194-4A060CD07F80}" dt="2022-10-19T15:44:49.179" v="3657" actId="26606"/>
          <ac:picMkLst>
            <pc:docMk/>
            <pc:sldMk cId="1319910231" sldId="266"/>
            <ac:picMk id="5" creationId="{5CFD5770-A890-61EF-C6D5-63F1F11660CE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FAD5ED-09ED-4F2C-A291-78407CB75911}" type="doc">
      <dgm:prSet loTypeId="urn:microsoft.com/office/officeart/2008/layout/LinedList" loCatId="list" qsTypeId="urn:microsoft.com/office/officeart/2005/8/quickstyle/simple3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718AED22-FAE8-48D4-AA10-2CE3FBC5A84C}">
      <dgm:prSet/>
      <dgm:spPr/>
      <dgm:t>
        <a:bodyPr/>
        <a:lstStyle/>
        <a:p>
          <a:r>
            <a:rPr lang="en-GB" b="1" baseline="0"/>
            <a:t>Genre Analysis</a:t>
          </a:r>
          <a:endParaRPr lang="en-US"/>
        </a:p>
      </dgm:t>
    </dgm:pt>
    <dgm:pt modelId="{A857A662-6C40-4C84-A080-BE89C30279A6}" type="parTrans" cxnId="{CA17225D-3E13-4552-B588-5C673D969AE0}">
      <dgm:prSet/>
      <dgm:spPr/>
      <dgm:t>
        <a:bodyPr/>
        <a:lstStyle/>
        <a:p>
          <a:endParaRPr lang="en-US"/>
        </a:p>
      </dgm:t>
    </dgm:pt>
    <dgm:pt modelId="{B065CD48-8ECA-44D1-9C9D-3390AB06AAC2}" type="sibTrans" cxnId="{CA17225D-3E13-4552-B588-5C673D969AE0}">
      <dgm:prSet/>
      <dgm:spPr/>
      <dgm:t>
        <a:bodyPr/>
        <a:lstStyle/>
        <a:p>
          <a:endParaRPr lang="en-US"/>
        </a:p>
      </dgm:t>
    </dgm:pt>
    <dgm:pt modelId="{B8CFF31A-D66D-4001-8BD0-3251370234B6}">
      <dgm:prSet/>
      <dgm:spPr/>
      <dgm:t>
        <a:bodyPr/>
        <a:lstStyle/>
        <a:p>
          <a:r>
            <a:rPr lang="en-GB" baseline="0"/>
            <a:t>● Which movies contributed the most/least to revenue gain?</a:t>
          </a:r>
          <a:endParaRPr lang="en-US"/>
        </a:p>
      </dgm:t>
    </dgm:pt>
    <dgm:pt modelId="{8BF2CE0C-0747-4470-A55C-4C68793E9E84}" type="parTrans" cxnId="{887BB03E-28DE-4AFE-9062-0A2CA8D2F034}">
      <dgm:prSet/>
      <dgm:spPr/>
      <dgm:t>
        <a:bodyPr/>
        <a:lstStyle/>
        <a:p>
          <a:endParaRPr lang="en-US"/>
        </a:p>
      </dgm:t>
    </dgm:pt>
    <dgm:pt modelId="{C67D358F-EF9A-42BE-8C85-F4282ABC8423}" type="sibTrans" cxnId="{887BB03E-28DE-4AFE-9062-0A2CA8D2F034}">
      <dgm:prSet/>
      <dgm:spPr/>
      <dgm:t>
        <a:bodyPr/>
        <a:lstStyle/>
        <a:p>
          <a:endParaRPr lang="en-US"/>
        </a:p>
      </dgm:t>
    </dgm:pt>
    <dgm:pt modelId="{87E29644-F6E4-41C1-A056-D3603D25AAAB}">
      <dgm:prSet/>
      <dgm:spPr/>
      <dgm:t>
        <a:bodyPr/>
        <a:lstStyle/>
        <a:p>
          <a:r>
            <a:rPr lang="en-GB" b="1" baseline="0"/>
            <a:t>Rental Analysis</a:t>
          </a:r>
          <a:endParaRPr lang="en-US"/>
        </a:p>
      </dgm:t>
    </dgm:pt>
    <dgm:pt modelId="{B9F334FD-87DA-4F1F-83F0-00DE935E076A}" type="parTrans" cxnId="{3FD38F8D-E8A4-4A28-AD04-6D4B076F0BF1}">
      <dgm:prSet/>
      <dgm:spPr/>
      <dgm:t>
        <a:bodyPr/>
        <a:lstStyle/>
        <a:p>
          <a:endParaRPr lang="en-US"/>
        </a:p>
      </dgm:t>
    </dgm:pt>
    <dgm:pt modelId="{EE139928-CFDB-4192-AACF-179854EA9195}" type="sibTrans" cxnId="{3FD38F8D-E8A4-4A28-AD04-6D4B076F0BF1}">
      <dgm:prSet/>
      <dgm:spPr/>
      <dgm:t>
        <a:bodyPr/>
        <a:lstStyle/>
        <a:p>
          <a:endParaRPr lang="en-US"/>
        </a:p>
      </dgm:t>
    </dgm:pt>
    <dgm:pt modelId="{5000991B-4110-4A17-96C2-EEA22AF0600E}">
      <dgm:prSet/>
      <dgm:spPr/>
      <dgm:t>
        <a:bodyPr/>
        <a:lstStyle/>
        <a:p>
          <a:r>
            <a:rPr lang="en-GB" baseline="0"/>
            <a:t>● What was the average rental duration for all videos?</a:t>
          </a:r>
          <a:endParaRPr lang="en-US"/>
        </a:p>
      </dgm:t>
    </dgm:pt>
    <dgm:pt modelId="{82FFB09F-D603-4562-8C87-2944C98FB1BB}" type="parTrans" cxnId="{14538A58-036F-4890-9BB5-9D06517B58A2}">
      <dgm:prSet/>
      <dgm:spPr/>
      <dgm:t>
        <a:bodyPr/>
        <a:lstStyle/>
        <a:p>
          <a:endParaRPr lang="en-US"/>
        </a:p>
      </dgm:t>
    </dgm:pt>
    <dgm:pt modelId="{400804DB-A346-4473-A3D3-EFE4E3C83AB3}" type="sibTrans" cxnId="{14538A58-036F-4890-9BB5-9D06517B58A2}">
      <dgm:prSet/>
      <dgm:spPr/>
      <dgm:t>
        <a:bodyPr/>
        <a:lstStyle/>
        <a:p>
          <a:endParaRPr lang="en-US"/>
        </a:p>
      </dgm:t>
    </dgm:pt>
    <dgm:pt modelId="{7608B327-FAB8-4D56-B02E-FCBCCBABF2E2}">
      <dgm:prSet/>
      <dgm:spPr/>
      <dgm:t>
        <a:bodyPr/>
        <a:lstStyle/>
        <a:p>
          <a:r>
            <a:rPr lang="en-GB" b="1" baseline="0"/>
            <a:t>Location Analysis</a:t>
          </a:r>
          <a:endParaRPr lang="en-US"/>
        </a:p>
      </dgm:t>
    </dgm:pt>
    <dgm:pt modelId="{E13F072E-30EA-4F97-A6D5-5449B036814B}" type="parTrans" cxnId="{686A2DEE-9049-4F90-9ADC-173A3259D9A7}">
      <dgm:prSet/>
      <dgm:spPr/>
      <dgm:t>
        <a:bodyPr/>
        <a:lstStyle/>
        <a:p>
          <a:endParaRPr lang="en-US"/>
        </a:p>
      </dgm:t>
    </dgm:pt>
    <dgm:pt modelId="{BC18CCC4-1D65-41EB-8248-7535BFD9E37A}" type="sibTrans" cxnId="{686A2DEE-9049-4F90-9ADC-173A3259D9A7}">
      <dgm:prSet/>
      <dgm:spPr/>
      <dgm:t>
        <a:bodyPr/>
        <a:lstStyle/>
        <a:p>
          <a:endParaRPr lang="en-US"/>
        </a:p>
      </dgm:t>
    </dgm:pt>
    <dgm:pt modelId="{23F248E3-72C0-469E-A69F-F782A3544562}">
      <dgm:prSet/>
      <dgm:spPr/>
      <dgm:t>
        <a:bodyPr/>
        <a:lstStyle/>
        <a:p>
          <a:r>
            <a:rPr lang="en-GB" baseline="0"/>
            <a:t>● Which countries are Rockbuster customers based in?</a:t>
          </a:r>
          <a:endParaRPr lang="en-US"/>
        </a:p>
      </dgm:t>
    </dgm:pt>
    <dgm:pt modelId="{54E68194-4BB9-46B5-8350-04C76BF9E44A}" type="parTrans" cxnId="{8FCC85E1-FFD5-4F27-95E4-AECBE041CB69}">
      <dgm:prSet/>
      <dgm:spPr/>
      <dgm:t>
        <a:bodyPr/>
        <a:lstStyle/>
        <a:p>
          <a:endParaRPr lang="en-US"/>
        </a:p>
      </dgm:t>
    </dgm:pt>
    <dgm:pt modelId="{1C02C11B-7409-47E8-B778-CB08D9B274AC}" type="sibTrans" cxnId="{8FCC85E1-FFD5-4F27-95E4-AECBE041CB69}">
      <dgm:prSet/>
      <dgm:spPr/>
      <dgm:t>
        <a:bodyPr/>
        <a:lstStyle/>
        <a:p>
          <a:endParaRPr lang="en-US"/>
        </a:p>
      </dgm:t>
    </dgm:pt>
    <dgm:pt modelId="{661B0212-DA31-48BF-9869-05E25B88EBEB}">
      <dgm:prSet/>
      <dgm:spPr/>
      <dgm:t>
        <a:bodyPr/>
        <a:lstStyle/>
        <a:p>
          <a:r>
            <a:rPr lang="en-GB" b="1" baseline="0"/>
            <a:t>Customer Analysis</a:t>
          </a:r>
          <a:endParaRPr lang="en-US"/>
        </a:p>
      </dgm:t>
    </dgm:pt>
    <dgm:pt modelId="{C02B4BDA-3F81-47C1-8398-05594FC49A23}" type="parTrans" cxnId="{3E66EB80-E5D8-4A94-BB96-6E966BD5B37A}">
      <dgm:prSet/>
      <dgm:spPr/>
      <dgm:t>
        <a:bodyPr/>
        <a:lstStyle/>
        <a:p>
          <a:endParaRPr lang="en-US"/>
        </a:p>
      </dgm:t>
    </dgm:pt>
    <dgm:pt modelId="{4A8B3B70-19C3-4250-95B4-0639FF8A9826}" type="sibTrans" cxnId="{3E66EB80-E5D8-4A94-BB96-6E966BD5B37A}">
      <dgm:prSet/>
      <dgm:spPr/>
      <dgm:t>
        <a:bodyPr/>
        <a:lstStyle/>
        <a:p>
          <a:endParaRPr lang="en-US"/>
        </a:p>
      </dgm:t>
    </dgm:pt>
    <dgm:pt modelId="{965E8E2A-BD0C-4709-851A-E0C06A36D479}">
      <dgm:prSet/>
      <dgm:spPr/>
      <dgm:t>
        <a:bodyPr/>
        <a:lstStyle/>
        <a:p>
          <a:r>
            <a:rPr lang="en-GB" baseline="0"/>
            <a:t>● Where are customers with a high lifetime value based?</a:t>
          </a:r>
          <a:endParaRPr lang="en-US"/>
        </a:p>
      </dgm:t>
    </dgm:pt>
    <dgm:pt modelId="{AE8B1A83-0E80-4A9F-82D1-541A076E65DE}" type="parTrans" cxnId="{05697560-EBC5-4804-B868-4D5B04EF8BE8}">
      <dgm:prSet/>
      <dgm:spPr/>
      <dgm:t>
        <a:bodyPr/>
        <a:lstStyle/>
        <a:p>
          <a:endParaRPr lang="en-US"/>
        </a:p>
      </dgm:t>
    </dgm:pt>
    <dgm:pt modelId="{AD110597-BC6A-4AD9-849F-58607FABF405}" type="sibTrans" cxnId="{05697560-EBC5-4804-B868-4D5B04EF8BE8}">
      <dgm:prSet/>
      <dgm:spPr/>
      <dgm:t>
        <a:bodyPr/>
        <a:lstStyle/>
        <a:p>
          <a:endParaRPr lang="en-US"/>
        </a:p>
      </dgm:t>
    </dgm:pt>
    <dgm:pt modelId="{1A16E838-21C0-4D3C-8F17-D71E9010B9C8}">
      <dgm:prSet/>
      <dgm:spPr/>
      <dgm:t>
        <a:bodyPr/>
        <a:lstStyle/>
        <a:p>
          <a:r>
            <a:rPr lang="en-GB" b="1" baseline="0"/>
            <a:t>Spatial Analysis</a:t>
          </a:r>
          <a:endParaRPr lang="en-US"/>
        </a:p>
      </dgm:t>
    </dgm:pt>
    <dgm:pt modelId="{A628B346-04E6-43BF-AA95-577C240867E1}" type="parTrans" cxnId="{3915FAC3-7111-4AD4-9CD9-47BD9276FDF2}">
      <dgm:prSet/>
      <dgm:spPr/>
      <dgm:t>
        <a:bodyPr/>
        <a:lstStyle/>
        <a:p>
          <a:endParaRPr lang="en-US"/>
        </a:p>
      </dgm:t>
    </dgm:pt>
    <dgm:pt modelId="{8D7649D5-7472-4889-A7FB-EC3BDDD0772B}" type="sibTrans" cxnId="{3915FAC3-7111-4AD4-9CD9-47BD9276FDF2}">
      <dgm:prSet/>
      <dgm:spPr/>
      <dgm:t>
        <a:bodyPr/>
        <a:lstStyle/>
        <a:p>
          <a:endParaRPr lang="en-US"/>
        </a:p>
      </dgm:t>
    </dgm:pt>
    <dgm:pt modelId="{300E6FF3-6403-4B30-8E28-B79AD8D1B245}">
      <dgm:prSet/>
      <dgm:spPr/>
      <dgm:t>
        <a:bodyPr/>
        <a:lstStyle/>
        <a:p>
          <a:r>
            <a:rPr lang="en-GB" baseline="0"/>
            <a:t>● Do sales figures vary between geographic regions?</a:t>
          </a:r>
          <a:endParaRPr lang="en-US"/>
        </a:p>
      </dgm:t>
    </dgm:pt>
    <dgm:pt modelId="{E4B4C909-85BC-495C-9B7A-CA65103D3C03}" type="parTrans" cxnId="{214ECB11-6185-4E17-84AF-E15906FCEAFF}">
      <dgm:prSet/>
      <dgm:spPr/>
      <dgm:t>
        <a:bodyPr/>
        <a:lstStyle/>
        <a:p>
          <a:endParaRPr lang="en-US"/>
        </a:p>
      </dgm:t>
    </dgm:pt>
    <dgm:pt modelId="{257B1218-AE82-4584-A1FB-5F4234EAB543}" type="sibTrans" cxnId="{214ECB11-6185-4E17-84AF-E15906FCEAFF}">
      <dgm:prSet/>
      <dgm:spPr/>
      <dgm:t>
        <a:bodyPr/>
        <a:lstStyle/>
        <a:p>
          <a:endParaRPr lang="en-US"/>
        </a:p>
      </dgm:t>
    </dgm:pt>
    <dgm:pt modelId="{865A0A38-AE83-4800-AA28-9EB947F0E15A}" type="pres">
      <dgm:prSet presAssocID="{12FAD5ED-09ED-4F2C-A291-78407CB75911}" presName="vert0" presStyleCnt="0">
        <dgm:presLayoutVars>
          <dgm:dir/>
          <dgm:animOne val="branch"/>
          <dgm:animLvl val="lvl"/>
        </dgm:presLayoutVars>
      </dgm:prSet>
      <dgm:spPr/>
    </dgm:pt>
    <dgm:pt modelId="{4EFE435E-3EE4-4445-AC3D-643BF38BDC7B}" type="pres">
      <dgm:prSet presAssocID="{718AED22-FAE8-48D4-AA10-2CE3FBC5A84C}" presName="thickLine" presStyleLbl="alignNode1" presStyleIdx="0" presStyleCnt="10"/>
      <dgm:spPr/>
    </dgm:pt>
    <dgm:pt modelId="{B52DDA8A-2182-48E3-9545-FED463916101}" type="pres">
      <dgm:prSet presAssocID="{718AED22-FAE8-48D4-AA10-2CE3FBC5A84C}" presName="horz1" presStyleCnt="0"/>
      <dgm:spPr/>
    </dgm:pt>
    <dgm:pt modelId="{AD10F77E-6513-45EE-A5BD-F7FAA26B49DB}" type="pres">
      <dgm:prSet presAssocID="{718AED22-FAE8-48D4-AA10-2CE3FBC5A84C}" presName="tx1" presStyleLbl="revTx" presStyleIdx="0" presStyleCnt="10"/>
      <dgm:spPr/>
    </dgm:pt>
    <dgm:pt modelId="{082B204F-0BCE-4C97-98E7-0AB7D41D1461}" type="pres">
      <dgm:prSet presAssocID="{718AED22-FAE8-48D4-AA10-2CE3FBC5A84C}" presName="vert1" presStyleCnt="0"/>
      <dgm:spPr/>
    </dgm:pt>
    <dgm:pt modelId="{F48B7736-C6C0-4566-A998-48CEE4A48203}" type="pres">
      <dgm:prSet presAssocID="{B8CFF31A-D66D-4001-8BD0-3251370234B6}" presName="thickLine" presStyleLbl="alignNode1" presStyleIdx="1" presStyleCnt="10"/>
      <dgm:spPr/>
    </dgm:pt>
    <dgm:pt modelId="{6524C6AA-52CC-48A5-B098-9A979141B4BF}" type="pres">
      <dgm:prSet presAssocID="{B8CFF31A-D66D-4001-8BD0-3251370234B6}" presName="horz1" presStyleCnt="0"/>
      <dgm:spPr/>
    </dgm:pt>
    <dgm:pt modelId="{0C8102D3-C352-4CC9-A2C0-6E86D5C4C79C}" type="pres">
      <dgm:prSet presAssocID="{B8CFF31A-D66D-4001-8BD0-3251370234B6}" presName="tx1" presStyleLbl="revTx" presStyleIdx="1" presStyleCnt="10"/>
      <dgm:spPr/>
    </dgm:pt>
    <dgm:pt modelId="{266076DE-D375-4AB5-AF2D-FE3C3F029BC4}" type="pres">
      <dgm:prSet presAssocID="{B8CFF31A-D66D-4001-8BD0-3251370234B6}" presName="vert1" presStyleCnt="0"/>
      <dgm:spPr/>
    </dgm:pt>
    <dgm:pt modelId="{CDE827C9-502F-4651-A86B-3519470BC1F7}" type="pres">
      <dgm:prSet presAssocID="{87E29644-F6E4-41C1-A056-D3603D25AAAB}" presName="thickLine" presStyleLbl="alignNode1" presStyleIdx="2" presStyleCnt="10"/>
      <dgm:spPr/>
    </dgm:pt>
    <dgm:pt modelId="{BF004A74-C5D7-478F-A461-63F00F0F8051}" type="pres">
      <dgm:prSet presAssocID="{87E29644-F6E4-41C1-A056-D3603D25AAAB}" presName="horz1" presStyleCnt="0"/>
      <dgm:spPr/>
    </dgm:pt>
    <dgm:pt modelId="{F519E100-1C04-464A-98E8-4A2632AB86F1}" type="pres">
      <dgm:prSet presAssocID="{87E29644-F6E4-41C1-A056-D3603D25AAAB}" presName="tx1" presStyleLbl="revTx" presStyleIdx="2" presStyleCnt="10"/>
      <dgm:spPr/>
    </dgm:pt>
    <dgm:pt modelId="{76804B85-627B-4EF5-BDD5-B7A2BC52CA20}" type="pres">
      <dgm:prSet presAssocID="{87E29644-F6E4-41C1-A056-D3603D25AAAB}" presName="vert1" presStyleCnt="0"/>
      <dgm:spPr/>
    </dgm:pt>
    <dgm:pt modelId="{19987148-AFB3-433D-AA8E-A4BF9027AEEC}" type="pres">
      <dgm:prSet presAssocID="{5000991B-4110-4A17-96C2-EEA22AF0600E}" presName="thickLine" presStyleLbl="alignNode1" presStyleIdx="3" presStyleCnt="10"/>
      <dgm:spPr/>
    </dgm:pt>
    <dgm:pt modelId="{8A070AE3-ECD8-4BA7-8F72-9873E078BD38}" type="pres">
      <dgm:prSet presAssocID="{5000991B-4110-4A17-96C2-EEA22AF0600E}" presName="horz1" presStyleCnt="0"/>
      <dgm:spPr/>
    </dgm:pt>
    <dgm:pt modelId="{5661C517-AD72-4929-9FFA-0B5F8E5A72BD}" type="pres">
      <dgm:prSet presAssocID="{5000991B-4110-4A17-96C2-EEA22AF0600E}" presName="tx1" presStyleLbl="revTx" presStyleIdx="3" presStyleCnt="10"/>
      <dgm:spPr/>
    </dgm:pt>
    <dgm:pt modelId="{8E930288-D4D9-4618-95B9-90FF0B42B337}" type="pres">
      <dgm:prSet presAssocID="{5000991B-4110-4A17-96C2-EEA22AF0600E}" presName="vert1" presStyleCnt="0"/>
      <dgm:spPr/>
    </dgm:pt>
    <dgm:pt modelId="{DF5241AA-99AD-4339-8012-D96D9C630C9B}" type="pres">
      <dgm:prSet presAssocID="{7608B327-FAB8-4D56-B02E-FCBCCBABF2E2}" presName="thickLine" presStyleLbl="alignNode1" presStyleIdx="4" presStyleCnt="10"/>
      <dgm:spPr/>
    </dgm:pt>
    <dgm:pt modelId="{CCCD7E92-4432-41F5-8160-BCE17A33E73F}" type="pres">
      <dgm:prSet presAssocID="{7608B327-FAB8-4D56-B02E-FCBCCBABF2E2}" presName="horz1" presStyleCnt="0"/>
      <dgm:spPr/>
    </dgm:pt>
    <dgm:pt modelId="{DF48D744-D924-4639-9BAF-C519A7C6EFDC}" type="pres">
      <dgm:prSet presAssocID="{7608B327-FAB8-4D56-B02E-FCBCCBABF2E2}" presName="tx1" presStyleLbl="revTx" presStyleIdx="4" presStyleCnt="10"/>
      <dgm:spPr/>
    </dgm:pt>
    <dgm:pt modelId="{E1EE81A1-58FD-416B-A31D-975FF7D8A81E}" type="pres">
      <dgm:prSet presAssocID="{7608B327-FAB8-4D56-B02E-FCBCCBABF2E2}" presName="vert1" presStyleCnt="0"/>
      <dgm:spPr/>
    </dgm:pt>
    <dgm:pt modelId="{AFEE23CD-7FE0-4D49-9699-EABA8BC37AAF}" type="pres">
      <dgm:prSet presAssocID="{23F248E3-72C0-469E-A69F-F782A3544562}" presName="thickLine" presStyleLbl="alignNode1" presStyleIdx="5" presStyleCnt="10"/>
      <dgm:spPr/>
    </dgm:pt>
    <dgm:pt modelId="{E7913B91-1042-40D9-AC55-6D0920175D89}" type="pres">
      <dgm:prSet presAssocID="{23F248E3-72C0-469E-A69F-F782A3544562}" presName="horz1" presStyleCnt="0"/>
      <dgm:spPr/>
    </dgm:pt>
    <dgm:pt modelId="{2C4EDA5F-2EA0-49F7-A516-E91E92DE2624}" type="pres">
      <dgm:prSet presAssocID="{23F248E3-72C0-469E-A69F-F782A3544562}" presName="tx1" presStyleLbl="revTx" presStyleIdx="5" presStyleCnt="10"/>
      <dgm:spPr/>
    </dgm:pt>
    <dgm:pt modelId="{4B5256ED-E611-4C64-ADB3-853EE4D24DF3}" type="pres">
      <dgm:prSet presAssocID="{23F248E3-72C0-469E-A69F-F782A3544562}" presName="vert1" presStyleCnt="0"/>
      <dgm:spPr/>
    </dgm:pt>
    <dgm:pt modelId="{08F4DD29-82F7-4877-97BA-741940F76472}" type="pres">
      <dgm:prSet presAssocID="{661B0212-DA31-48BF-9869-05E25B88EBEB}" presName="thickLine" presStyleLbl="alignNode1" presStyleIdx="6" presStyleCnt="10"/>
      <dgm:spPr/>
    </dgm:pt>
    <dgm:pt modelId="{872E93F4-F800-4D5F-83C4-EC1FC4E72E11}" type="pres">
      <dgm:prSet presAssocID="{661B0212-DA31-48BF-9869-05E25B88EBEB}" presName="horz1" presStyleCnt="0"/>
      <dgm:spPr/>
    </dgm:pt>
    <dgm:pt modelId="{7A151675-DA15-4538-B9A2-CCDCB1F734F5}" type="pres">
      <dgm:prSet presAssocID="{661B0212-DA31-48BF-9869-05E25B88EBEB}" presName="tx1" presStyleLbl="revTx" presStyleIdx="6" presStyleCnt="10"/>
      <dgm:spPr/>
    </dgm:pt>
    <dgm:pt modelId="{E0CB182D-5A5B-40A3-BB4C-FF41881B2CAB}" type="pres">
      <dgm:prSet presAssocID="{661B0212-DA31-48BF-9869-05E25B88EBEB}" presName="vert1" presStyleCnt="0"/>
      <dgm:spPr/>
    </dgm:pt>
    <dgm:pt modelId="{FC6470FF-41E5-48F4-B2C4-434A96F93E3F}" type="pres">
      <dgm:prSet presAssocID="{965E8E2A-BD0C-4709-851A-E0C06A36D479}" presName="thickLine" presStyleLbl="alignNode1" presStyleIdx="7" presStyleCnt="10"/>
      <dgm:spPr/>
    </dgm:pt>
    <dgm:pt modelId="{D0522AA9-7C10-4D4B-8AD1-29309BEE08EF}" type="pres">
      <dgm:prSet presAssocID="{965E8E2A-BD0C-4709-851A-E0C06A36D479}" presName="horz1" presStyleCnt="0"/>
      <dgm:spPr/>
    </dgm:pt>
    <dgm:pt modelId="{976C3FF5-D1FF-4410-889A-28E7B7E08D58}" type="pres">
      <dgm:prSet presAssocID="{965E8E2A-BD0C-4709-851A-E0C06A36D479}" presName="tx1" presStyleLbl="revTx" presStyleIdx="7" presStyleCnt="10"/>
      <dgm:spPr/>
    </dgm:pt>
    <dgm:pt modelId="{1F771B74-0939-4795-B4DF-7195A2603171}" type="pres">
      <dgm:prSet presAssocID="{965E8E2A-BD0C-4709-851A-E0C06A36D479}" presName="vert1" presStyleCnt="0"/>
      <dgm:spPr/>
    </dgm:pt>
    <dgm:pt modelId="{538DA5E8-EF8F-4ED1-9AAD-A542CE5B25EF}" type="pres">
      <dgm:prSet presAssocID="{1A16E838-21C0-4D3C-8F17-D71E9010B9C8}" presName="thickLine" presStyleLbl="alignNode1" presStyleIdx="8" presStyleCnt="10"/>
      <dgm:spPr/>
    </dgm:pt>
    <dgm:pt modelId="{ACEED9A4-EB47-4070-A229-E5C4A771260C}" type="pres">
      <dgm:prSet presAssocID="{1A16E838-21C0-4D3C-8F17-D71E9010B9C8}" presName="horz1" presStyleCnt="0"/>
      <dgm:spPr/>
    </dgm:pt>
    <dgm:pt modelId="{AB71E105-EBCF-46E4-B5D8-20550141E070}" type="pres">
      <dgm:prSet presAssocID="{1A16E838-21C0-4D3C-8F17-D71E9010B9C8}" presName="tx1" presStyleLbl="revTx" presStyleIdx="8" presStyleCnt="10"/>
      <dgm:spPr/>
    </dgm:pt>
    <dgm:pt modelId="{B1115F86-B603-438D-9613-59912BEC0C05}" type="pres">
      <dgm:prSet presAssocID="{1A16E838-21C0-4D3C-8F17-D71E9010B9C8}" presName="vert1" presStyleCnt="0"/>
      <dgm:spPr/>
    </dgm:pt>
    <dgm:pt modelId="{C24CCD07-4177-4498-A880-4C71CD82550A}" type="pres">
      <dgm:prSet presAssocID="{300E6FF3-6403-4B30-8E28-B79AD8D1B245}" presName="thickLine" presStyleLbl="alignNode1" presStyleIdx="9" presStyleCnt="10"/>
      <dgm:spPr/>
    </dgm:pt>
    <dgm:pt modelId="{2C3CB4C0-1024-415A-96DC-6046C67DD3E4}" type="pres">
      <dgm:prSet presAssocID="{300E6FF3-6403-4B30-8E28-B79AD8D1B245}" presName="horz1" presStyleCnt="0"/>
      <dgm:spPr/>
    </dgm:pt>
    <dgm:pt modelId="{5F3FF254-7901-4450-BA52-993A11FF609A}" type="pres">
      <dgm:prSet presAssocID="{300E6FF3-6403-4B30-8E28-B79AD8D1B245}" presName="tx1" presStyleLbl="revTx" presStyleIdx="9" presStyleCnt="10"/>
      <dgm:spPr/>
    </dgm:pt>
    <dgm:pt modelId="{90682CE3-9296-445C-B197-0C67FFE80C5F}" type="pres">
      <dgm:prSet presAssocID="{300E6FF3-6403-4B30-8E28-B79AD8D1B245}" presName="vert1" presStyleCnt="0"/>
      <dgm:spPr/>
    </dgm:pt>
  </dgm:ptLst>
  <dgm:cxnLst>
    <dgm:cxn modelId="{5F29EC07-4933-483B-82AA-111B8A92BA1C}" type="presOf" srcId="{718AED22-FAE8-48D4-AA10-2CE3FBC5A84C}" destId="{AD10F77E-6513-45EE-A5BD-F7FAA26B49DB}" srcOrd="0" destOrd="0" presId="urn:microsoft.com/office/officeart/2008/layout/LinedList"/>
    <dgm:cxn modelId="{214ECB11-6185-4E17-84AF-E15906FCEAFF}" srcId="{12FAD5ED-09ED-4F2C-A291-78407CB75911}" destId="{300E6FF3-6403-4B30-8E28-B79AD8D1B245}" srcOrd="9" destOrd="0" parTransId="{E4B4C909-85BC-495C-9B7A-CA65103D3C03}" sibTransId="{257B1218-AE82-4584-A1FB-5F4234EAB543}"/>
    <dgm:cxn modelId="{A7E59416-F34E-4C77-89B4-7017A0D8EA29}" type="presOf" srcId="{7608B327-FAB8-4D56-B02E-FCBCCBABF2E2}" destId="{DF48D744-D924-4639-9BAF-C519A7C6EFDC}" srcOrd="0" destOrd="0" presId="urn:microsoft.com/office/officeart/2008/layout/LinedList"/>
    <dgm:cxn modelId="{7796B728-7760-4916-8FF4-8CB0D3DCA3F1}" type="presOf" srcId="{23F248E3-72C0-469E-A69F-F782A3544562}" destId="{2C4EDA5F-2EA0-49F7-A516-E91E92DE2624}" srcOrd="0" destOrd="0" presId="urn:microsoft.com/office/officeart/2008/layout/LinedList"/>
    <dgm:cxn modelId="{9E65AD2D-D7A9-456F-905A-A4724BBCD9A5}" type="presOf" srcId="{300E6FF3-6403-4B30-8E28-B79AD8D1B245}" destId="{5F3FF254-7901-4450-BA52-993A11FF609A}" srcOrd="0" destOrd="0" presId="urn:microsoft.com/office/officeart/2008/layout/LinedList"/>
    <dgm:cxn modelId="{CFCEC42D-DC83-42BB-83F3-9CA136F590A4}" type="presOf" srcId="{5000991B-4110-4A17-96C2-EEA22AF0600E}" destId="{5661C517-AD72-4929-9FFA-0B5F8E5A72BD}" srcOrd="0" destOrd="0" presId="urn:microsoft.com/office/officeart/2008/layout/LinedList"/>
    <dgm:cxn modelId="{887BB03E-28DE-4AFE-9062-0A2CA8D2F034}" srcId="{12FAD5ED-09ED-4F2C-A291-78407CB75911}" destId="{B8CFF31A-D66D-4001-8BD0-3251370234B6}" srcOrd="1" destOrd="0" parTransId="{8BF2CE0C-0747-4470-A55C-4C68793E9E84}" sibTransId="{C67D358F-EF9A-42BE-8C85-F4282ABC8423}"/>
    <dgm:cxn modelId="{E971403F-F100-491A-A53C-63A5E610EAD8}" type="presOf" srcId="{965E8E2A-BD0C-4709-851A-E0C06A36D479}" destId="{976C3FF5-D1FF-4410-889A-28E7B7E08D58}" srcOrd="0" destOrd="0" presId="urn:microsoft.com/office/officeart/2008/layout/LinedList"/>
    <dgm:cxn modelId="{CA17225D-3E13-4552-B588-5C673D969AE0}" srcId="{12FAD5ED-09ED-4F2C-A291-78407CB75911}" destId="{718AED22-FAE8-48D4-AA10-2CE3FBC5A84C}" srcOrd="0" destOrd="0" parTransId="{A857A662-6C40-4C84-A080-BE89C30279A6}" sibTransId="{B065CD48-8ECA-44D1-9C9D-3390AB06AAC2}"/>
    <dgm:cxn modelId="{05697560-EBC5-4804-B868-4D5B04EF8BE8}" srcId="{12FAD5ED-09ED-4F2C-A291-78407CB75911}" destId="{965E8E2A-BD0C-4709-851A-E0C06A36D479}" srcOrd="7" destOrd="0" parTransId="{AE8B1A83-0E80-4A9F-82D1-541A076E65DE}" sibTransId="{AD110597-BC6A-4AD9-849F-58607FABF405}"/>
    <dgm:cxn modelId="{2CA92262-1143-4D8E-BCCE-A183D6127DD0}" type="presOf" srcId="{B8CFF31A-D66D-4001-8BD0-3251370234B6}" destId="{0C8102D3-C352-4CC9-A2C0-6E86D5C4C79C}" srcOrd="0" destOrd="0" presId="urn:microsoft.com/office/officeart/2008/layout/LinedList"/>
    <dgm:cxn modelId="{6E47BF70-A4A3-4370-A006-29B366B4CC47}" type="presOf" srcId="{661B0212-DA31-48BF-9869-05E25B88EBEB}" destId="{7A151675-DA15-4538-B9A2-CCDCB1F734F5}" srcOrd="0" destOrd="0" presId="urn:microsoft.com/office/officeart/2008/layout/LinedList"/>
    <dgm:cxn modelId="{14538A58-036F-4890-9BB5-9D06517B58A2}" srcId="{12FAD5ED-09ED-4F2C-A291-78407CB75911}" destId="{5000991B-4110-4A17-96C2-EEA22AF0600E}" srcOrd="3" destOrd="0" parTransId="{82FFB09F-D603-4562-8C87-2944C98FB1BB}" sibTransId="{400804DB-A346-4473-A3D3-EFE4E3C83AB3}"/>
    <dgm:cxn modelId="{3E66EB80-E5D8-4A94-BB96-6E966BD5B37A}" srcId="{12FAD5ED-09ED-4F2C-A291-78407CB75911}" destId="{661B0212-DA31-48BF-9869-05E25B88EBEB}" srcOrd="6" destOrd="0" parTransId="{C02B4BDA-3F81-47C1-8398-05594FC49A23}" sibTransId="{4A8B3B70-19C3-4250-95B4-0639FF8A9826}"/>
    <dgm:cxn modelId="{7395218B-C017-49C4-A198-A55598C88472}" type="presOf" srcId="{1A16E838-21C0-4D3C-8F17-D71E9010B9C8}" destId="{AB71E105-EBCF-46E4-B5D8-20550141E070}" srcOrd="0" destOrd="0" presId="urn:microsoft.com/office/officeart/2008/layout/LinedList"/>
    <dgm:cxn modelId="{3FD38F8D-E8A4-4A28-AD04-6D4B076F0BF1}" srcId="{12FAD5ED-09ED-4F2C-A291-78407CB75911}" destId="{87E29644-F6E4-41C1-A056-D3603D25AAAB}" srcOrd="2" destOrd="0" parTransId="{B9F334FD-87DA-4F1F-83F0-00DE935E076A}" sibTransId="{EE139928-CFDB-4192-AACF-179854EA9195}"/>
    <dgm:cxn modelId="{3915FAC3-7111-4AD4-9CD9-47BD9276FDF2}" srcId="{12FAD5ED-09ED-4F2C-A291-78407CB75911}" destId="{1A16E838-21C0-4D3C-8F17-D71E9010B9C8}" srcOrd="8" destOrd="0" parTransId="{A628B346-04E6-43BF-AA95-577C240867E1}" sibTransId="{8D7649D5-7472-4889-A7FB-EC3BDDD0772B}"/>
    <dgm:cxn modelId="{8FCC85E1-FFD5-4F27-95E4-AECBE041CB69}" srcId="{12FAD5ED-09ED-4F2C-A291-78407CB75911}" destId="{23F248E3-72C0-469E-A69F-F782A3544562}" srcOrd="5" destOrd="0" parTransId="{54E68194-4BB9-46B5-8350-04C76BF9E44A}" sibTransId="{1C02C11B-7409-47E8-B778-CB08D9B274AC}"/>
    <dgm:cxn modelId="{D00950E2-5E7F-4BE4-B6CE-C7B12B515D18}" type="presOf" srcId="{87E29644-F6E4-41C1-A056-D3603D25AAAB}" destId="{F519E100-1C04-464A-98E8-4A2632AB86F1}" srcOrd="0" destOrd="0" presId="urn:microsoft.com/office/officeart/2008/layout/LinedList"/>
    <dgm:cxn modelId="{686A2DEE-9049-4F90-9ADC-173A3259D9A7}" srcId="{12FAD5ED-09ED-4F2C-A291-78407CB75911}" destId="{7608B327-FAB8-4D56-B02E-FCBCCBABF2E2}" srcOrd="4" destOrd="0" parTransId="{E13F072E-30EA-4F97-A6D5-5449B036814B}" sibTransId="{BC18CCC4-1D65-41EB-8248-7535BFD9E37A}"/>
    <dgm:cxn modelId="{668CE2F7-683D-43BA-9FF7-F6DEB7440F87}" type="presOf" srcId="{12FAD5ED-09ED-4F2C-A291-78407CB75911}" destId="{865A0A38-AE83-4800-AA28-9EB947F0E15A}" srcOrd="0" destOrd="0" presId="urn:microsoft.com/office/officeart/2008/layout/LinedList"/>
    <dgm:cxn modelId="{6B6782D0-8AB4-4415-B7D1-D7DFD8F4865A}" type="presParOf" srcId="{865A0A38-AE83-4800-AA28-9EB947F0E15A}" destId="{4EFE435E-3EE4-4445-AC3D-643BF38BDC7B}" srcOrd="0" destOrd="0" presId="urn:microsoft.com/office/officeart/2008/layout/LinedList"/>
    <dgm:cxn modelId="{AB8DBD21-C7F3-4C4A-B440-6EA7C7CA0116}" type="presParOf" srcId="{865A0A38-AE83-4800-AA28-9EB947F0E15A}" destId="{B52DDA8A-2182-48E3-9545-FED463916101}" srcOrd="1" destOrd="0" presId="urn:microsoft.com/office/officeart/2008/layout/LinedList"/>
    <dgm:cxn modelId="{7B9917CD-CF23-4F5D-B5C7-5271EE5725BB}" type="presParOf" srcId="{B52DDA8A-2182-48E3-9545-FED463916101}" destId="{AD10F77E-6513-45EE-A5BD-F7FAA26B49DB}" srcOrd="0" destOrd="0" presId="urn:microsoft.com/office/officeart/2008/layout/LinedList"/>
    <dgm:cxn modelId="{959FDD71-B61B-4862-B2FA-74B91E996B8A}" type="presParOf" srcId="{B52DDA8A-2182-48E3-9545-FED463916101}" destId="{082B204F-0BCE-4C97-98E7-0AB7D41D1461}" srcOrd="1" destOrd="0" presId="urn:microsoft.com/office/officeart/2008/layout/LinedList"/>
    <dgm:cxn modelId="{065C9577-2FE3-4E50-A9C7-0821B8DD6CA5}" type="presParOf" srcId="{865A0A38-AE83-4800-AA28-9EB947F0E15A}" destId="{F48B7736-C6C0-4566-A998-48CEE4A48203}" srcOrd="2" destOrd="0" presId="urn:microsoft.com/office/officeart/2008/layout/LinedList"/>
    <dgm:cxn modelId="{2458CE2E-3C89-49D3-95FA-D484E7878EF1}" type="presParOf" srcId="{865A0A38-AE83-4800-AA28-9EB947F0E15A}" destId="{6524C6AA-52CC-48A5-B098-9A979141B4BF}" srcOrd="3" destOrd="0" presId="urn:microsoft.com/office/officeart/2008/layout/LinedList"/>
    <dgm:cxn modelId="{DBDA1ABF-6E03-4521-99B8-26293779FED0}" type="presParOf" srcId="{6524C6AA-52CC-48A5-B098-9A979141B4BF}" destId="{0C8102D3-C352-4CC9-A2C0-6E86D5C4C79C}" srcOrd="0" destOrd="0" presId="urn:microsoft.com/office/officeart/2008/layout/LinedList"/>
    <dgm:cxn modelId="{61AA536E-0D38-411D-AFF2-34EF4D74BA28}" type="presParOf" srcId="{6524C6AA-52CC-48A5-B098-9A979141B4BF}" destId="{266076DE-D375-4AB5-AF2D-FE3C3F029BC4}" srcOrd="1" destOrd="0" presId="urn:microsoft.com/office/officeart/2008/layout/LinedList"/>
    <dgm:cxn modelId="{4F7275C2-811C-4612-8AC8-1EB62B06D771}" type="presParOf" srcId="{865A0A38-AE83-4800-AA28-9EB947F0E15A}" destId="{CDE827C9-502F-4651-A86B-3519470BC1F7}" srcOrd="4" destOrd="0" presId="urn:microsoft.com/office/officeart/2008/layout/LinedList"/>
    <dgm:cxn modelId="{1B4B0FDD-7B3C-4674-87CB-22564C6AA16B}" type="presParOf" srcId="{865A0A38-AE83-4800-AA28-9EB947F0E15A}" destId="{BF004A74-C5D7-478F-A461-63F00F0F8051}" srcOrd="5" destOrd="0" presId="urn:microsoft.com/office/officeart/2008/layout/LinedList"/>
    <dgm:cxn modelId="{778D44D0-2E27-43E2-8B38-77FD7EFBC681}" type="presParOf" srcId="{BF004A74-C5D7-478F-A461-63F00F0F8051}" destId="{F519E100-1C04-464A-98E8-4A2632AB86F1}" srcOrd="0" destOrd="0" presId="urn:microsoft.com/office/officeart/2008/layout/LinedList"/>
    <dgm:cxn modelId="{7C7BAF92-DDF0-4DA2-9F3B-DD3E04ECDA48}" type="presParOf" srcId="{BF004A74-C5D7-478F-A461-63F00F0F8051}" destId="{76804B85-627B-4EF5-BDD5-B7A2BC52CA20}" srcOrd="1" destOrd="0" presId="urn:microsoft.com/office/officeart/2008/layout/LinedList"/>
    <dgm:cxn modelId="{CE9C3D44-DF12-4C80-8504-5776D283A80E}" type="presParOf" srcId="{865A0A38-AE83-4800-AA28-9EB947F0E15A}" destId="{19987148-AFB3-433D-AA8E-A4BF9027AEEC}" srcOrd="6" destOrd="0" presId="urn:microsoft.com/office/officeart/2008/layout/LinedList"/>
    <dgm:cxn modelId="{B7064198-81FB-4688-8A8C-7FC0005BEC0F}" type="presParOf" srcId="{865A0A38-AE83-4800-AA28-9EB947F0E15A}" destId="{8A070AE3-ECD8-4BA7-8F72-9873E078BD38}" srcOrd="7" destOrd="0" presId="urn:microsoft.com/office/officeart/2008/layout/LinedList"/>
    <dgm:cxn modelId="{5F597CA6-2660-413E-B014-71DD653B7B49}" type="presParOf" srcId="{8A070AE3-ECD8-4BA7-8F72-9873E078BD38}" destId="{5661C517-AD72-4929-9FFA-0B5F8E5A72BD}" srcOrd="0" destOrd="0" presId="urn:microsoft.com/office/officeart/2008/layout/LinedList"/>
    <dgm:cxn modelId="{CB8B8A74-CAA8-4734-BA3B-6E584BF27E1C}" type="presParOf" srcId="{8A070AE3-ECD8-4BA7-8F72-9873E078BD38}" destId="{8E930288-D4D9-4618-95B9-90FF0B42B337}" srcOrd="1" destOrd="0" presId="urn:microsoft.com/office/officeart/2008/layout/LinedList"/>
    <dgm:cxn modelId="{6F771C9E-6A0A-4C63-8E89-D018224D4415}" type="presParOf" srcId="{865A0A38-AE83-4800-AA28-9EB947F0E15A}" destId="{DF5241AA-99AD-4339-8012-D96D9C630C9B}" srcOrd="8" destOrd="0" presId="urn:microsoft.com/office/officeart/2008/layout/LinedList"/>
    <dgm:cxn modelId="{28D49C3F-81E9-4837-9A2F-0E8CAFDC9546}" type="presParOf" srcId="{865A0A38-AE83-4800-AA28-9EB947F0E15A}" destId="{CCCD7E92-4432-41F5-8160-BCE17A33E73F}" srcOrd="9" destOrd="0" presId="urn:microsoft.com/office/officeart/2008/layout/LinedList"/>
    <dgm:cxn modelId="{503D6AC8-4869-42C9-9E64-D1F5A65CCB4F}" type="presParOf" srcId="{CCCD7E92-4432-41F5-8160-BCE17A33E73F}" destId="{DF48D744-D924-4639-9BAF-C519A7C6EFDC}" srcOrd="0" destOrd="0" presId="urn:microsoft.com/office/officeart/2008/layout/LinedList"/>
    <dgm:cxn modelId="{56A6CE53-EDD6-4CF8-8C90-78849DF62B69}" type="presParOf" srcId="{CCCD7E92-4432-41F5-8160-BCE17A33E73F}" destId="{E1EE81A1-58FD-416B-A31D-975FF7D8A81E}" srcOrd="1" destOrd="0" presId="urn:microsoft.com/office/officeart/2008/layout/LinedList"/>
    <dgm:cxn modelId="{799D0145-E3CA-4518-A7B7-190D0283FC6B}" type="presParOf" srcId="{865A0A38-AE83-4800-AA28-9EB947F0E15A}" destId="{AFEE23CD-7FE0-4D49-9699-EABA8BC37AAF}" srcOrd="10" destOrd="0" presId="urn:microsoft.com/office/officeart/2008/layout/LinedList"/>
    <dgm:cxn modelId="{944A14C8-971B-4B8C-815F-BEE65CC4FA46}" type="presParOf" srcId="{865A0A38-AE83-4800-AA28-9EB947F0E15A}" destId="{E7913B91-1042-40D9-AC55-6D0920175D89}" srcOrd="11" destOrd="0" presId="urn:microsoft.com/office/officeart/2008/layout/LinedList"/>
    <dgm:cxn modelId="{ED4E06B0-0D66-47DD-9CFE-E516E6B9144A}" type="presParOf" srcId="{E7913B91-1042-40D9-AC55-6D0920175D89}" destId="{2C4EDA5F-2EA0-49F7-A516-E91E92DE2624}" srcOrd="0" destOrd="0" presId="urn:microsoft.com/office/officeart/2008/layout/LinedList"/>
    <dgm:cxn modelId="{F668F065-F7EB-4444-B25D-CCB74B644740}" type="presParOf" srcId="{E7913B91-1042-40D9-AC55-6D0920175D89}" destId="{4B5256ED-E611-4C64-ADB3-853EE4D24DF3}" srcOrd="1" destOrd="0" presId="urn:microsoft.com/office/officeart/2008/layout/LinedList"/>
    <dgm:cxn modelId="{5D7A8DA8-DF3E-4987-8CE1-BFEF90329992}" type="presParOf" srcId="{865A0A38-AE83-4800-AA28-9EB947F0E15A}" destId="{08F4DD29-82F7-4877-97BA-741940F76472}" srcOrd="12" destOrd="0" presId="urn:microsoft.com/office/officeart/2008/layout/LinedList"/>
    <dgm:cxn modelId="{8D0A46DE-E76B-4470-A3C7-13AF2ED1AE07}" type="presParOf" srcId="{865A0A38-AE83-4800-AA28-9EB947F0E15A}" destId="{872E93F4-F800-4D5F-83C4-EC1FC4E72E11}" srcOrd="13" destOrd="0" presId="urn:microsoft.com/office/officeart/2008/layout/LinedList"/>
    <dgm:cxn modelId="{A992AC6B-33EF-487A-8406-E663953E70E5}" type="presParOf" srcId="{872E93F4-F800-4D5F-83C4-EC1FC4E72E11}" destId="{7A151675-DA15-4538-B9A2-CCDCB1F734F5}" srcOrd="0" destOrd="0" presId="urn:microsoft.com/office/officeart/2008/layout/LinedList"/>
    <dgm:cxn modelId="{11446F6A-AF00-463B-853B-34FC2BAD1B84}" type="presParOf" srcId="{872E93F4-F800-4D5F-83C4-EC1FC4E72E11}" destId="{E0CB182D-5A5B-40A3-BB4C-FF41881B2CAB}" srcOrd="1" destOrd="0" presId="urn:microsoft.com/office/officeart/2008/layout/LinedList"/>
    <dgm:cxn modelId="{CD7BE551-BFB5-4C9E-92D2-F59154F86168}" type="presParOf" srcId="{865A0A38-AE83-4800-AA28-9EB947F0E15A}" destId="{FC6470FF-41E5-48F4-B2C4-434A96F93E3F}" srcOrd="14" destOrd="0" presId="urn:microsoft.com/office/officeart/2008/layout/LinedList"/>
    <dgm:cxn modelId="{4426A285-B550-43EB-B614-5B15EF4AC022}" type="presParOf" srcId="{865A0A38-AE83-4800-AA28-9EB947F0E15A}" destId="{D0522AA9-7C10-4D4B-8AD1-29309BEE08EF}" srcOrd="15" destOrd="0" presId="urn:microsoft.com/office/officeart/2008/layout/LinedList"/>
    <dgm:cxn modelId="{8DA0D5AF-E5F5-44DB-BF94-0E2407C6D3FB}" type="presParOf" srcId="{D0522AA9-7C10-4D4B-8AD1-29309BEE08EF}" destId="{976C3FF5-D1FF-4410-889A-28E7B7E08D58}" srcOrd="0" destOrd="0" presId="urn:microsoft.com/office/officeart/2008/layout/LinedList"/>
    <dgm:cxn modelId="{2C4F3AAD-78B5-4E1F-9ACA-F382DF869B04}" type="presParOf" srcId="{D0522AA9-7C10-4D4B-8AD1-29309BEE08EF}" destId="{1F771B74-0939-4795-B4DF-7195A2603171}" srcOrd="1" destOrd="0" presId="urn:microsoft.com/office/officeart/2008/layout/LinedList"/>
    <dgm:cxn modelId="{F264F8E2-910C-4471-BD16-58A014F8DE13}" type="presParOf" srcId="{865A0A38-AE83-4800-AA28-9EB947F0E15A}" destId="{538DA5E8-EF8F-4ED1-9AAD-A542CE5B25EF}" srcOrd="16" destOrd="0" presId="urn:microsoft.com/office/officeart/2008/layout/LinedList"/>
    <dgm:cxn modelId="{E8E31820-E6E7-49F9-AFBE-FA4597975809}" type="presParOf" srcId="{865A0A38-AE83-4800-AA28-9EB947F0E15A}" destId="{ACEED9A4-EB47-4070-A229-E5C4A771260C}" srcOrd="17" destOrd="0" presId="urn:microsoft.com/office/officeart/2008/layout/LinedList"/>
    <dgm:cxn modelId="{56BEA2B5-FF6A-47E6-A84E-A581123F30F4}" type="presParOf" srcId="{ACEED9A4-EB47-4070-A229-E5C4A771260C}" destId="{AB71E105-EBCF-46E4-B5D8-20550141E070}" srcOrd="0" destOrd="0" presId="urn:microsoft.com/office/officeart/2008/layout/LinedList"/>
    <dgm:cxn modelId="{33C88C8C-C8B9-4466-A8F6-12D89432539C}" type="presParOf" srcId="{ACEED9A4-EB47-4070-A229-E5C4A771260C}" destId="{B1115F86-B603-438D-9613-59912BEC0C05}" srcOrd="1" destOrd="0" presId="urn:microsoft.com/office/officeart/2008/layout/LinedList"/>
    <dgm:cxn modelId="{510FB884-12A4-4F3F-9882-E7EA2A89B5D1}" type="presParOf" srcId="{865A0A38-AE83-4800-AA28-9EB947F0E15A}" destId="{C24CCD07-4177-4498-A880-4C71CD82550A}" srcOrd="18" destOrd="0" presId="urn:microsoft.com/office/officeart/2008/layout/LinedList"/>
    <dgm:cxn modelId="{8C9817C9-B60D-4734-B606-8C37ED4F8978}" type="presParOf" srcId="{865A0A38-AE83-4800-AA28-9EB947F0E15A}" destId="{2C3CB4C0-1024-415A-96DC-6046C67DD3E4}" srcOrd="19" destOrd="0" presId="urn:microsoft.com/office/officeart/2008/layout/LinedList"/>
    <dgm:cxn modelId="{CE949024-8D30-4954-9BE1-1790FE2C392B}" type="presParOf" srcId="{2C3CB4C0-1024-415A-96DC-6046C67DD3E4}" destId="{5F3FF254-7901-4450-BA52-993A11FF609A}" srcOrd="0" destOrd="0" presId="urn:microsoft.com/office/officeart/2008/layout/LinedList"/>
    <dgm:cxn modelId="{8D0797D2-8063-4E4C-946E-55367399B2DF}" type="presParOf" srcId="{2C3CB4C0-1024-415A-96DC-6046C67DD3E4}" destId="{90682CE3-9296-445C-B197-0C67FFE80C5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2448EE-CC48-4184-A33E-E01205A9C13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70E4E933-C665-4D37-A8DB-D1CFC993135D}">
      <dgm:prSet/>
      <dgm:spPr/>
      <dgm:t>
        <a:bodyPr/>
        <a:lstStyle/>
        <a:p>
          <a:r>
            <a:rPr lang="en-GB" baseline="0"/>
            <a:t>TOTAL CUSTOMERS: 599 CUSTOMERS</a:t>
          </a:r>
          <a:endParaRPr lang="en-US"/>
        </a:p>
      </dgm:t>
    </dgm:pt>
    <dgm:pt modelId="{27B2B17E-AF04-471D-B623-C925F5A71427}" type="parTrans" cxnId="{DC83CECA-BE2D-4767-B793-B455C5AB95AC}">
      <dgm:prSet/>
      <dgm:spPr/>
      <dgm:t>
        <a:bodyPr/>
        <a:lstStyle/>
        <a:p>
          <a:endParaRPr lang="en-US"/>
        </a:p>
      </dgm:t>
    </dgm:pt>
    <dgm:pt modelId="{011BBC1C-DCC6-4E45-8A5C-51E905528877}" type="sibTrans" cxnId="{DC83CECA-BE2D-4767-B793-B455C5AB95AC}">
      <dgm:prSet/>
      <dgm:spPr/>
      <dgm:t>
        <a:bodyPr/>
        <a:lstStyle/>
        <a:p>
          <a:endParaRPr lang="en-US"/>
        </a:p>
      </dgm:t>
    </dgm:pt>
    <dgm:pt modelId="{3C4E91B8-CAD2-47E3-9FA9-611F63ACF236}">
      <dgm:prSet/>
      <dgm:spPr/>
      <dgm:t>
        <a:bodyPr/>
        <a:lstStyle/>
        <a:p>
          <a:r>
            <a:rPr lang="en-GB" baseline="0"/>
            <a:t>FILMS FOR RENT: 1000 FILMS</a:t>
          </a:r>
          <a:endParaRPr lang="en-US"/>
        </a:p>
      </dgm:t>
    </dgm:pt>
    <dgm:pt modelId="{B8F9AEED-525F-46C8-86EB-9B7C3BB7C082}" type="parTrans" cxnId="{32C90F7C-3E5F-4984-80F2-8C63A11F747F}">
      <dgm:prSet/>
      <dgm:spPr/>
      <dgm:t>
        <a:bodyPr/>
        <a:lstStyle/>
        <a:p>
          <a:endParaRPr lang="en-US"/>
        </a:p>
      </dgm:t>
    </dgm:pt>
    <dgm:pt modelId="{7F7093B2-637C-41A9-B201-D96E3096F6D3}" type="sibTrans" cxnId="{32C90F7C-3E5F-4984-80F2-8C63A11F747F}">
      <dgm:prSet/>
      <dgm:spPr/>
      <dgm:t>
        <a:bodyPr/>
        <a:lstStyle/>
        <a:p>
          <a:endParaRPr lang="en-US"/>
        </a:p>
      </dgm:t>
    </dgm:pt>
    <dgm:pt modelId="{7956704E-CB19-4875-AA4D-F6059CB585B6}">
      <dgm:prSet/>
      <dgm:spPr/>
      <dgm:t>
        <a:bodyPr/>
        <a:lstStyle/>
        <a:p>
          <a:r>
            <a:rPr lang="en-GB" baseline="0"/>
            <a:t>AVERAGE RENTAL DURATION: 5 DAYS</a:t>
          </a:r>
          <a:endParaRPr lang="en-US"/>
        </a:p>
      </dgm:t>
    </dgm:pt>
    <dgm:pt modelId="{9AB44323-5933-4B80-A597-1E8E286459D0}" type="parTrans" cxnId="{42C25108-6D42-4D4F-A01F-3D192C060599}">
      <dgm:prSet/>
      <dgm:spPr/>
      <dgm:t>
        <a:bodyPr/>
        <a:lstStyle/>
        <a:p>
          <a:endParaRPr lang="en-US"/>
        </a:p>
      </dgm:t>
    </dgm:pt>
    <dgm:pt modelId="{CC87EBD6-F462-4DF5-B2B6-DAB8DF9F6FEE}" type="sibTrans" cxnId="{42C25108-6D42-4D4F-A01F-3D192C060599}">
      <dgm:prSet/>
      <dgm:spPr/>
      <dgm:t>
        <a:bodyPr/>
        <a:lstStyle/>
        <a:p>
          <a:endParaRPr lang="en-US"/>
        </a:p>
      </dgm:t>
    </dgm:pt>
    <dgm:pt modelId="{E767A7DB-A3AD-49E0-B016-6ACB2E010711}">
      <dgm:prSet/>
      <dgm:spPr/>
      <dgm:t>
        <a:bodyPr/>
        <a:lstStyle/>
        <a:p>
          <a:r>
            <a:rPr lang="en-GB" baseline="0"/>
            <a:t>AVERAGE RENTAL COST: $2.98</a:t>
          </a:r>
          <a:endParaRPr lang="en-US"/>
        </a:p>
      </dgm:t>
    </dgm:pt>
    <dgm:pt modelId="{F3093B26-CD41-40C4-8C95-0D6A028FDE8E}" type="parTrans" cxnId="{FA776567-FC17-469A-9F04-D1BBB09A5887}">
      <dgm:prSet/>
      <dgm:spPr/>
      <dgm:t>
        <a:bodyPr/>
        <a:lstStyle/>
        <a:p>
          <a:endParaRPr lang="en-US"/>
        </a:p>
      </dgm:t>
    </dgm:pt>
    <dgm:pt modelId="{B5BD1CE1-2D40-4A26-9E70-BACCAF6290FB}" type="sibTrans" cxnId="{FA776567-FC17-469A-9F04-D1BBB09A5887}">
      <dgm:prSet/>
      <dgm:spPr/>
      <dgm:t>
        <a:bodyPr/>
        <a:lstStyle/>
        <a:p>
          <a:endParaRPr lang="en-US"/>
        </a:p>
      </dgm:t>
    </dgm:pt>
    <dgm:pt modelId="{CA1D3A5C-DD68-47F5-87EA-46132010C1D5}">
      <dgm:prSet/>
      <dgm:spPr/>
      <dgm:t>
        <a:bodyPr/>
        <a:lstStyle/>
        <a:p>
          <a:r>
            <a:rPr lang="en-GB" baseline="0"/>
            <a:t>AVERAGE REPLACEMENT: $19.98</a:t>
          </a:r>
          <a:endParaRPr lang="en-US"/>
        </a:p>
      </dgm:t>
    </dgm:pt>
    <dgm:pt modelId="{D8630EE8-DCF5-4F42-A5EA-82757D4F1D5E}" type="parTrans" cxnId="{F5305261-1BA2-41F0-9723-2EAF9449C1A0}">
      <dgm:prSet/>
      <dgm:spPr/>
      <dgm:t>
        <a:bodyPr/>
        <a:lstStyle/>
        <a:p>
          <a:endParaRPr lang="en-US"/>
        </a:p>
      </dgm:t>
    </dgm:pt>
    <dgm:pt modelId="{F8E8402D-0A31-4797-8BB5-D8CF685D4A62}" type="sibTrans" cxnId="{F5305261-1BA2-41F0-9723-2EAF9449C1A0}">
      <dgm:prSet/>
      <dgm:spPr/>
      <dgm:t>
        <a:bodyPr/>
        <a:lstStyle/>
        <a:p>
          <a:endParaRPr lang="en-US"/>
        </a:p>
      </dgm:t>
    </dgm:pt>
    <dgm:pt modelId="{3EB04FB1-90C4-4600-A058-2ED0EEA5337D}" type="pres">
      <dgm:prSet presAssocID="{3D2448EE-CC48-4184-A33E-E01205A9C137}" presName="root" presStyleCnt="0">
        <dgm:presLayoutVars>
          <dgm:dir/>
          <dgm:resizeHandles val="exact"/>
        </dgm:presLayoutVars>
      </dgm:prSet>
      <dgm:spPr/>
    </dgm:pt>
    <dgm:pt modelId="{C11633A7-5BF2-4E52-8761-AF3D11B305AD}" type="pres">
      <dgm:prSet presAssocID="{70E4E933-C665-4D37-A8DB-D1CFC993135D}" presName="compNode" presStyleCnt="0"/>
      <dgm:spPr/>
    </dgm:pt>
    <dgm:pt modelId="{88F7392A-8336-4FA2-9587-963FB8DE656C}" type="pres">
      <dgm:prSet presAssocID="{70E4E933-C665-4D37-A8DB-D1CFC993135D}" presName="bgRect" presStyleLbl="bgShp" presStyleIdx="0" presStyleCnt="5"/>
      <dgm:spPr/>
    </dgm:pt>
    <dgm:pt modelId="{51FDC008-9450-4334-A026-EC9A0702E98D}" type="pres">
      <dgm:prSet presAssocID="{70E4E933-C665-4D37-A8DB-D1CFC993135D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462C843B-A221-4501-92AB-7CF0F9F0E707}" type="pres">
      <dgm:prSet presAssocID="{70E4E933-C665-4D37-A8DB-D1CFC993135D}" presName="spaceRect" presStyleCnt="0"/>
      <dgm:spPr/>
    </dgm:pt>
    <dgm:pt modelId="{ECBD72B9-FF6E-4FEF-B628-080F72F0BB71}" type="pres">
      <dgm:prSet presAssocID="{70E4E933-C665-4D37-A8DB-D1CFC993135D}" presName="parTx" presStyleLbl="revTx" presStyleIdx="0" presStyleCnt="5">
        <dgm:presLayoutVars>
          <dgm:chMax val="0"/>
          <dgm:chPref val="0"/>
        </dgm:presLayoutVars>
      </dgm:prSet>
      <dgm:spPr/>
    </dgm:pt>
    <dgm:pt modelId="{D359490D-80EB-4C39-B0D3-6C1714613BF7}" type="pres">
      <dgm:prSet presAssocID="{011BBC1C-DCC6-4E45-8A5C-51E905528877}" presName="sibTrans" presStyleCnt="0"/>
      <dgm:spPr/>
    </dgm:pt>
    <dgm:pt modelId="{88924ECE-E441-4D6A-9500-13015DB52BF3}" type="pres">
      <dgm:prSet presAssocID="{3C4E91B8-CAD2-47E3-9FA9-611F63ACF236}" presName="compNode" presStyleCnt="0"/>
      <dgm:spPr/>
    </dgm:pt>
    <dgm:pt modelId="{114D68C7-8DCF-4C95-9CEC-0C2DD46AE7F8}" type="pres">
      <dgm:prSet presAssocID="{3C4E91B8-CAD2-47E3-9FA9-611F63ACF236}" presName="bgRect" presStyleLbl="bgShp" presStyleIdx="1" presStyleCnt="5"/>
      <dgm:spPr/>
    </dgm:pt>
    <dgm:pt modelId="{7945F2DE-6780-48AC-870E-0D0D95D6383F}" type="pres">
      <dgm:prSet presAssocID="{3C4E91B8-CAD2-47E3-9FA9-611F63ACF236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AFDDF97F-4904-44CC-A846-13BEC10EBD0B}" type="pres">
      <dgm:prSet presAssocID="{3C4E91B8-CAD2-47E3-9FA9-611F63ACF236}" presName="spaceRect" presStyleCnt="0"/>
      <dgm:spPr/>
    </dgm:pt>
    <dgm:pt modelId="{91F89330-77D7-4A39-87CA-AA3E9445A7E5}" type="pres">
      <dgm:prSet presAssocID="{3C4E91B8-CAD2-47E3-9FA9-611F63ACF236}" presName="parTx" presStyleLbl="revTx" presStyleIdx="1" presStyleCnt="5">
        <dgm:presLayoutVars>
          <dgm:chMax val="0"/>
          <dgm:chPref val="0"/>
        </dgm:presLayoutVars>
      </dgm:prSet>
      <dgm:spPr/>
    </dgm:pt>
    <dgm:pt modelId="{CBE3C498-2B08-4A87-9558-3D0E7B4957CB}" type="pres">
      <dgm:prSet presAssocID="{7F7093B2-637C-41A9-B201-D96E3096F6D3}" presName="sibTrans" presStyleCnt="0"/>
      <dgm:spPr/>
    </dgm:pt>
    <dgm:pt modelId="{C9AAB386-49BC-401E-A67C-6671DC9CE759}" type="pres">
      <dgm:prSet presAssocID="{7956704E-CB19-4875-AA4D-F6059CB585B6}" presName="compNode" presStyleCnt="0"/>
      <dgm:spPr/>
    </dgm:pt>
    <dgm:pt modelId="{789C24D4-139C-4027-920F-BE8D8FB2F168}" type="pres">
      <dgm:prSet presAssocID="{7956704E-CB19-4875-AA4D-F6059CB585B6}" presName="bgRect" presStyleLbl="bgShp" presStyleIdx="2" presStyleCnt="5"/>
      <dgm:spPr/>
    </dgm:pt>
    <dgm:pt modelId="{AC3698AB-A48F-4395-A63A-C0645808F39E}" type="pres">
      <dgm:prSet presAssocID="{7956704E-CB19-4875-AA4D-F6059CB585B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ck"/>
        </a:ext>
      </dgm:extLst>
    </dgm:pt>
    <dgm:pt modelId="{C96FE19C-580D-43D8-A036-2C0E487C7ABC}" type="pres">
      <dgm:prSet presAssocID="{7956704E-CB19-4875-AA4D-F6059CB585B6}" presName="spaceRect" presStyleCnt="0"/>
      <dgm:spPr/>
    </dgm:pt>
    <dgm:pt modelId="{BA61E006-41EC-49A0-AA29-D2157063B791}" type="pres">
      <dgm:prSet presAssocID="{7956704E-CB19-4875-AA4D-F6059CB585B6}" presName="parTx" presStyleLbl="revTx" presStyleIdx="2" presStyleCnt="5">
        <dgm:presLayoutVars>
          <dgm:chMax val="0"/>
          <dgm:chPref val="0"/>
        </dgm:presLayoutVars>
      </dgm:prSet>
      <dgm:spPr/>
    </dgm:pt>
    <dgm:pt modelId="{13150C89-7A1F-443B-BA74-90B885DF7EE4}" type="pres">
      <dgm:prSet presAssocID="{CC87EBD6-F462-4DF5-B2B6-DAB8DF9F6FEE}" presName="sibTrans" presStyleCnt="0"/>
      <dgm:spPr/>
    </dgm:pt>
    <dgm:pt modelId="{67AFA8E2-6EBC-49D8-8813-50251BC6730E}" type="pres">
      <dgm:prSet presAssocID="{E767A7DB-A3AD-49E0-B016-6ACB2E010711}" presName="compNode" presStyleCnt="0"/>
      <dgm:spPr/>
    </dgm:pt>
    <dgm:pt modelId="{8C60F4AA-0B8A-429E-81C3-C7DF448830F2}" type="pres">
      <dgm:prSet presAssocID="{E767A7DB-A3AD-49E0-B016-6ACB2E010711}" presName="bgRect" presStyleLbl="bgShp" presStyleIdx="3" presStyleCnt="5"/>
      <dgm:spPr/>
    </dgm:pt>
    <dgm:pt modelId="{6BDDF83E-73CB-4981-8987-DD2832731B94}" type="pres">
      <dgm:prSet presAssocID="{E767A7DB-A3AD-49E0-B016-6ACB2E010711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05BB5110-D27D-4D89-9B16-0E7E086DAB57}" type="pres">
      <dgm:prSet presAssocID="{E767A7DB-A3AD-49E0-B016-6ACB2E010711}" presName="spaceRect" presStyleCnt="0"/>
      <dgm:spPr/>
    </dgm:pt>
    <dgm:pt modelId="{E217D95B-8341-4892-926F-49D28759182A}" type="pres">
      <dgm:prSet presAssocID="{E767A7DB-A3AD-49E0-B016-6ACB2E010711}" presName="parTx" presStyleLbl="revTx" presStyleIdx="3" presStyleCnt="5">
        <dgm:presLayoutVars>
          <dgm:chMax val="0"/>
          <dgm:chPref val="0"/>
        </dgm:presLayoutVars>
      </dgm:prSet>
      <dgm:spPr/>
    </dgm:pt>
    <dgm:pt modelId="{7AB3F3C6-BB61-42FD-BBAB-4278F6ACCDBE}" type="pres">
      <dgm:prSet presAssocID="{B5BD1CE1-2D40-4A26-9E70-BACCAF6290FB}" presName="sibTrans" presStyleCnt="0"/>
      <dgm:spPr/>
    </dgm:pt>
    <dgm:pt modelId="{E8F08C19-5414-4739-A7C8-3B84EC35C776}" type="pres">
      <dgm:prSet presAssocID="{CA1D3A5C-DD68-47F5-87EA-46132010C1D5}" presName="compNode" presStyleCnt="0"/>
      <dgm:spPr/>
    </dgm:pt>
    <dgm:pt modelId="{71DD0F7E-FD17-4254-AC73-0BE6C45C0162}" type="pres">
      <dgm:prSet presAssocID="{CA1D3A5C-DD68-47F5-87EA-46132010C1D5}" presName="bgRect" presStyleLbl="bgShp" presStyleIdx="4" presStyleCnt="5"/>
      <dgm:spPr/>
    </dgm:pt>
    <dgm:pt modelId="{C09DF9B0-73BC-4AC4-BAFD-B49083C9FFA4}" type="pres">
      <dgm:prSet presAssocID="{CA1D3A5C-DD68-47F5-87EA-46132010C1D5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3D088E33-276A-4C6F-BF77-098F4207F1CE}" type="pres">
      <dgm:prSet presAssocID="{CA1D3A5C-DD68-47F5-87EA-46132010C1D5}" presName="spaceRect" presStyleCnt="0"/>
      <dgm:spPr/>
    </dgm:pt>
    <dgm:pt modelId="{7892C273-1FD8-4FE4-8010-A4FAD1610BBD}" type="pres">
      <dgm:prSet presAssocID="{CA1D3A5C-DD68-47F5-87EA-46132010C1D5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42C25108-6D42-4D4F-A01F-3D192C060599}" srcId="{3D2448EE-CC48-4184-A33E-E01205A9C137}" destId="{7956704E-CB19-4875-AA4D-F6059CB585B6}" srcOrd="2" destOrd="0" parTransId="{9AB44323-5933-4B80-A597-1E8E286459D0}" sibTransId="{CC87EBD6-F462-4DF5-B2B6-DAB8DF9F6FEE}"/>
    <dgm:cxn modelId="{41C05015-4164-4567-BAF9-C34846A0B019}" type="presOf" srcId="{3C4E91B8-CAD2-47E3-9FA9-611F63ACF236}" destId="{91F89330-77D7-4A39-87CA-AA3E9445A7E5}" srcOrd="0" destOrd="0" presId="urn:microsoft.com/office/officeart/2018/2/layout/IconVerticalSolidList"/>
    <dgm:cxn modelId="{F5305261-1BA2-41F0-9723-2EAF9449C1A0}" srcId="{3D2448EE-CC48-4184-A33E-E01205A9C137}" destId="{CA1D3A5C-DD68-47F5-87EA-46132010C1D5}" srcOrd="4" destOrd="0" parTransId="{D8630EE8-DCF5-4F42-A5EA-82757D4F1D5E}" sibTransId="{F8E8402D-0A31-4797-8BB5-D8CF685D4A62}"/>
    <dgm:cxn modelId="{D0B06046-27FA-4728-9882-17CCE97265C5}" type="presOf" srcId="{7956704E-CB19-4875-AA4D-F6059CB585B6}" destId="{BA61E006-41EC-49A0-AA29-D2157063B791}" srcOrd="0" destOrd="0" presId="urn:microsoft.com/office/officeart/2018/2/layout/IconVerticalSolidList"/>
    <dgm:cxn modelId="{FA776567-FC17-469A-9F04-D1BBB09A5887}" srcId="{3D2448EE-CC48-4184-A33E-E01205A9C137}" destId="{E767A7DB-A3AD-49E0-B016-6ACB2E010711}" srcOrd="3" destOrd="0" parTransId="{F3093B26-CD41-40C4-8C95-0D6A028FDE8E}" sibTransId="{B5BD1CE1-2D40-4A26-9E70-BACCAF6290FB}"/>
    <dgm:cxn modelId="{32C90F7C-3E5F-4984-80F2-8C63A11F747F}" srcId="{3D2448EE-CC48-4184-A33E-E01205A9C137}" destId="{3C4E91B8-CAD2-47E3-9FA9-611F63ACF236}" srcOrd="1" destOrd="0" parTransId="{B8F9AEED-525F-46C8-86EB-9B7C3BB7C082}" sibTransId="{7F7093B2-637C-41A9-B201-D96E3096F6D3}"/>
    <dgm:cxn modelId="{7FFA2E81-708D-45E7-B350-2072FF80CDEC}" type="presOf" srcId="{E767A7DB-A3AD-49E0-B016-6ACB2E010711}" destId="{E217D95B-8341-4892-926F-49D28759182A}" srcOrd="0" destOrd="0" presId="urn:microsoft.com/office/officeart/2018/2/layout/IconVerticalSolidList"/>
    <dgm:cxn modelId="{FE23E486-F4A8-4D03-AFFF-53CB81C6E013}" type="presOf" srcId="{CA1D3A5C-DD68-47F5-87EA-46132010C1D5}" destId="{7892C273-1FD8-4FE4-8010-A4FAD1610BBD}" srcOrd="0" destOrd="0" presId="urn:microsoft.com/office/officeart/2018/2/layout/IconVerticalSolidList"/>
    <dgm:cxn modelId="{4AD016C3-5F4D-4294-83C8-51B08519B036}" type="presOf" srcId="{3D2448EE-CC48-4184-A33E-E01205A9C137}" destId="{3EB04FB1-90C4-4600-A058-2ED0EEA5337D}" srcOrd="0" destOrd="0" presId="urn:microsoft.com/office/officeart/2018/2/layout/IconVerticalSolidList"/>
    <dgm:cxn modelId="{2F99AAC3-2AFA-429B-BEDE-D5BEA473A861}" type="presOf" srcId="{70E4E933-C665-4D37-A8DB-D1CFC993135D}" destId="{ECBD72B9-FF6E-4FEF-B628-080F72F0BB71}" srcOrd="0" destOrd="0" presId="urn:microsoft.com/office/officeart/2018/2/layout/IconVerticalSolidList"/>
    <dgm:cxn modelId="{DC83CECA-BE2D-4767-B793-B455C5AB95AC}" srcId="{3D2448EE-CC48-4184-A33E-E01205A9C137}" destId="{70E4E933-C665-4D37-A8DB-D1CFC993135D}" srcOrd="0" destOrd="0" parTransId="{27B2B17E-AF04-471D-B623-C925F5A71427}" sibTransId="{011BBC1C-DCC6-4E45-8A5C-51E905528877}"/>
    <dgm:cxn modelId="{4996FD33-AEF6-4342-A507-B85BA958BFC2}" type="presParOf" srcId="{3EB04FB1-90C4-4600-A058-2ED0EEA5337D}" destId="{C11633A7-5BF2-4E52-8761-AF3D11B305AD}" srcOrd="0" destOrd="0" presId="urn:microsoft.com/office/officeart/2018/2/layout/IconVerticalSolidList"/>
    <dgm:cxn modelId="{51726B7A-D980-444D-B296-AC43E35B7B61}" type="presParOf" srcId="{C11633A7-5BF2-4E52-8761-AF3D11B305AD}" destId="{88F7392A-8336-4FA2-9587-963FB8DE656C}" srcOrd="0" destOrd="0" presId="urn:microsoft.com/office/officeart/2018/2/layout/IconVerticalSolidList"/>
    <dgm:cxn modelId="{41586955-190F-4089-92B0-BD23A5A406CE}" type="presParOf" srcId="{C11633A7-5BF2-4E52-8761-AF3D11B305AD}" destId="{51FDC008-9450-4334-A026-EC9A0702E98D}" srcOrd="1" destOrd="0" presId="urn:microsoft.com/office/officeart/2018/2/layout/IconVerticalSolidList"/>
    <dgm:cxn modelId="{592819A4-53EA-4210-8F6D-5CC3B058F7CB}" type="presParOf" srcId="{C11633A7-5BF2-4E52-8761-AF3D11B305AD}" destId="{462C843B-A221-4501-92AB-7CF0F9F0E707}" srcOrd="2" destOrd="0" presId="urn:microsoft.com/office/officeart/2018/2/layout/IconVerticalSolidList"/>
    <dgm:cxn modelId="{81A13E0B-5409-4C4B-833A-AD72AF11C8EB}" type="presParOf" srcId="{C11633A7-5BF2-4E52-8761-AF3D11B305AD}" destId="{ECBD72B9-FF6E-4FEF-B628-080F72F0BB71}" srcOrd="3" destOrd="0" presId="urn:microsoft.com/office/officeart/2018/2/layout/IconVerticalSolidList"/>
    <dgm:cxn modelId="{83AF0D7E-5BFC-45D1-A926-CD7DC2E2C29B}" type="presParOf" srcId="{3EB04FB1-90C4-4600-A058-2ED0EEA5337D}" destId="{D359490D-80EB-4C39-B0D3-6C1714613BF7}" srcOrd="1" destOrd="0" presId="urn:microsoft.com/office/officeart/2018/2/layout/IconVerticalSolidList"/>
    <dgm:cxn modelId="{0812092E-1D4D-4241-AA4B-5372543BDC9A}" type="presParOf" srcId="{3EB04FB1-90C4-4600-A058-2ED0EEA5337D}" destId="{88924ECE-E441-4D6A-9500-13015DB52BF3}" srcOrd="2" destOrd="0" presId="urn:microsoft.com/office/officeart/2018/2/layout/IconVerticalSolidList"/>
    <dgm:cxn modelId="{7D901A27-3509-44E3-9EBD-542E3AC14539}" type="presParOf" srcId="{88924ECE-E441-4D6A-9500-13015DB52BF3}" destId="{114D68C7-8DCF-4C95-9CEC-0C2DD46AE7F8}" srcOrd="0" destOrd="0" presId="urn:microsoft.com/office/officeart/2018/2/layout/IconVerticalSolidList"/>
    <dgm:cxn modelId="{C4402599-E84C-4501-AB02-670B61448BA0}" type="presParOf" srcId="{88924ECE-E441-4D6A-9500-13015DB52BF3}" destId="{7945F2DE-6780-48AC-870E-0D0D95D6383F}" srcOrd="1" destOrd="0" presId="urn:microsoft.com/office/officeart/2018/2/layout/IconVerticalSolidList"/>
    <dgm:cxn modelId="{54431710-6B1C-45D5-9DD0-7027DD6E7543}" type="presParOf" srcId="{88924ECE-E441-4D6A-9500-13015DB52BF3}" destId="{AFDDF97F-4904-44CC-A846-13BEC10EBD0B}" srcOrd="2" destOrd="0" presId="urn:microsoft.com/office/officeart/2018/2/layout/IconVerticalSolidList"/>
    <dgm:cxn modelId="{0327123B-D75F-4DA3-B9E8-C7738784FDCC}" type="presParOf" srcId="{88924ECE-E441-4D6A-9500-13015DB52BF3}" destId="{91F89330-77D7-4A39-87CA-AA3E9445A7E5}" srcOrd="3" destOrd="0" presId="urn:microsoft.com/office/officeart/2018/2/layout/IconVerticalSolidList"/>
    <dgm:cxn modelId="{7CFB63AA-1FB2-4D9F-85DD-BACB966DFACA}" type="presParOf" srcId="{3EB04FB1-90C4-4600-A058-2ED0EEA5337D}" destId="{CBE3C498-2B08-4A87-9558-3D0E7B4957CB}" srcOrd="3" destOrd="0" presId="urn:microsoft.com/office/officeart/2018/2/layout/IconVerticalSolidList"/>
    <dgm:cxn modelId="{EFC2899D-9D70-446E-AD56-DEB2AFCDFDA2}" type="presParOf" srcId="{3EB04FB1-90C4-4600-A058-2ED0EEA5337D}" destId="{C9AAB386-49BC-401E-A67C-6671DC9CE759}" srcOrd="4" destOrd="0" presId="urn:microsoft.com/office/officeart/2018/2/layout/IconVerticalSolidList"/>
    <dgm:cxn modelId="{8E64BA04-D1F7-4582-85FF-E6A45D00DD57}" type="presParOf" srcId="{C9AAB386-49BC-401E-A67C-6671DC9CE759}" destId="{789C24D4-139C-4027-920F-BE8D8FB2F168}" srcOrd="0" destOrd="0" presId="urn:microsoft.com/office/officeart/2018/2/layout/IconVerticalSolidList"/>
    <dgm:cxn modelId="{BBD76B00-78C2-4C5A-B6AC-7B36F4D859B4}" type="presParOf" srcId="{C9AAB386-49BC-401E-A67C-6671DC9CE759}" destId="{AC3698AB-A48F-4395-A63A-C0645808F39E}" srcOrd="1" destOrd="0" presId="urn:microsoft.com/office/officeart/2018/2/layout/IconVerticalSolidList"/>
    <dgm:cxn modelId="{6B22331B-01A7-4AD4-92C9-1DCFF6DC4B85}" type="presParOf" srcId="{C9AAB386-49BC-401E-A67C-6671DC9CE759}" destId="{C96FE19C-580D-43D8-A036-2C0E487C7ABC}" srcOrd="2" destOrd="0" presId="urn:microsoft.com/office/officeart/2018/2/layout/IconVerticalSolidList"/>
    <dgm:cxn modelId="{94411F79-FA37-445D-8384-C37B42BCFF94}" type="presParOf" srcId="{C9AAB386-49BC-401E-A67C-6671DC9CE759}" destId="{BA61E006-41EC-49A0-AA29-D2157063B791}" srcOrd="3" destOrd="0" presId="urn:microsoft.com/office/officeart/2018/2/layout/IconVerticalSolidList"/>
    <dgm:cxn modelId="{59700E96-7293-41A9-81F0-5AD5AFC74675}" type="presParOf" srcId="{3EB04FB1-90C4-4600-A058-2ED0EEA5337D}" destId="{13150C89-7A1F-443B-BA74-90B885DF7EE4}" srcOrd="5" destOrd="0" presId="urn:microsoft.com/office/officeart/2018/2/layout/IconVerticalSolidList"/>
    <dgm:cxn modelId="{20231F0D-5A3F-4E28-936D-024E48935461}" type="presParOf" srcId="{3EB04FB1-90C4-4600-A058-2ED0EEA5337D}" destId="{67AFA8E2-6EBC-49D8-8813-50251BC6730E}" srcOrd="6" destOrd="0" presId="urn:microsoft.com/office/officeart/2018/2/layout/IconVerticalSolidList"/>
    <dgm:cxn modelId="{960BD024-210A-40B2-83C9-7580DDBFA1C4}" type="presParOf" srcId="{67AFA8E2-6EBC-49D8-8813-50251BC6730E}" destId="{8C60F4AA-0B8A-429E-81C3-C7DF448830F2}" srcOrd="0" destOrd="0" presId="urn:microsoft.com/office/officeart/2018/2/layout/IconVerticalSolidList"/>
    <dgm:cxn modelId="{BDE6E0BA-1980-42B0-A9C6-357BCBA26C08}" type="presParOf" srcId="{67AFA8E2-6EBC-49D8-8813-50251BC6730E}" destId="{6BDDF83E-73CB-4981-8987-DD2832731B94}" srcOrd="1" destOrd="0" presId="urn:microsoft.com/office/officeart/2018/2/layout/IconVerticalSolidList"/>
    <dgm:cxn modelId="{012247B9-E383-41C7-8B40-DBA8B00873EC}" type="presParOf" srcId="{67AFA8E2-6EBC-49D8-8813-50251BC6730E}" destId="{05BB5110-D27D-4D89-9B16-0E7E086DAB57}" srcOrd="2" destOrd="0" presId="urn:microsoft.com/office/officeart/2018/2/layout/IconVerticalSolidList"/>
    <dgm:cxn modelId="{01B167B7-585E-456B-B5B6-0C54DA0C6D05}" type="presParOf" srcId="{67AFA8E2-6EBC-49D8-8813-50251BC6730E}" destId="{E217D95B-8341-4892-926F-49D28759182A}" srcOrd="3" destOrd="0" presId="urn:microsoft.com/office/officeart/2018/2/layout/IconVerticalSolidList"/>
    <dgm:cxn modelId="{4F55C848-DA1B-4B22-A913-BC8792F5F41A}" type="presParOf" srcId="{3EB04FB1-90C4-4600-A058-2ED0EEA5337D}" destId="{7AB3F3C6-BB61-42FD-BBAB-4278F6ACCDBE}" srcOrd="7" destOrd="0" presId="urn:microsoft.com/office/officeart/2018/2/layout/IconVerticalSolidList"/>
    <dgm:cxn modelId="{5B8BD622-7ECD-436F-B541-6A95C8684BD1}" type="presParOf" srcId="{3EB04FB1-90C4-4600-A058-2ED0EEA5337D}" destId="{E8F08C19-5414-4739-A7C8-3B84EC35C776}" srcOrd="8" destOrd="0" presId="urn:microsoft.com/office/officeart/2018/2/layout/IconVerticalSolidList"/>
    <dgm:cxn modelId="{AA26C4D4-BDE8-4758-9131-FD1C3414C6A6}" type="presParOf" srcId="{E8F08C19-5414-4739-A7C8-3B84EC35C776}" destId="{71DD0F7E-FD17-4254-AC73-0BE6C45C0162}" srcOrd="0" destOrd="0" presId="urn:microsoft.com/office/officeart/2018/2/layout/IconVerticalSolidList"/>
    <dgm:cxn modelId="{7E5A9FCD-7B4E-4DAE-A153-19E5A3203F33}" type="presParOf" srcId="{E8F08C19-5414-4739-A7C8-3B84EC35C776}" destId="{C09DF9B0-73BC-4AC4-BAFD-B49083C9FFA4}" srcOrd="1" destOrd="0" presId="urn:microsoft.com/office/officeart/2018/2/layout/IconVerticalSolidList"/>
    <dgm:cxn modelId="{8D3AA019-2E83-486B-9B49-FA999A003CCC}" type="presParOf" srcId="{E8F08C19-5414-4739-A7C8-3B84EC35C776}" destId="{3D088E33-276A-4C6F-BF77-098F4207F1CE}" srcOrd="2" destOrd="0" presId="urn:microsoft.com/office/officeart/2018/2/layout/IconVerticalSolidList"/>
    <dgm:cxn modelId="{1DD6A2ED-538E-49EB-BB08-1E889070E7EA}" type="presParOf" srcId="{E8F08C19-5414-4739-A7C8-3B84EC35C776}" destId="{7892C273-1FD8-4FE4-8010-A4FAD1610BB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FE435E-3EE4-4445-AC3D-643BF38BDC7B}">
      <dsp:nvSpPr>
        <dsp:cNvPr id="0" name=""/>
        <dsp:cNvSpPr/>
      </dsp:nvSpPr>
      <dsp:spPr>
        <a:xfrm>
          <a:off x="0" y="660"/>
          <a:ext cx="6188689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D10F77E-6513-45EE-A5BD-F7FAA26B49DB}">
      <dsp:nvSpPr>
        <dsp:cNvPr id="0" name=""/>
        <dsp:cNvSpPr/>
      </dsp:nvSpPr>
      <dsp:spPr>
        <a:xfrm>
          <a:off x="0" y="660"/>
          <a:ext cx="6188689" cy="5408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baseline="0"/>
            <a:t>Genre Analysis</a:t>
          </a:r>
          <a:endParaRPr lang="en-US" sz="1700" kern="1200"/>
        </a:p>
      </dsp:txBody>
      <dsp:txXfrm>
        <a:off x="0" y="660"/>
        <a:ext cx="6188689" cy="540801"/>
      </dsp:txXfrm>
    </dsp:sp>
    <dsp:sp modelId="{F48B7736-C6C0-4566-A998-48CEE4A48203}">
      <dsp:nvSpPr>
        <dsp:cNvPr id="0" name=""/>
        <dsp:cNvSpPr/>
      </dsp:nvSpPr>
      <dsp:spPr>
        <a:xfrm>
          <a:off x="0" y="541461"/>
          <a:ext cx="6188689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C8102D3-C352-4CC9-A2C0-6E86D5C4C79C}">
      <dsp:nvSpPr>
        <dsp:cNvPr id="0" name=""/>
        <dsp:cNvSpPr/>
      </dsp:nvSpPr>
      <dsp:spPr>
        <a:xfrm>
          <a:off x="0" y="541461"/>
          <a:ext cx="6188689" cy="5408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baseline="0"/>
            <a:t>● Which movies contributed the most/least to revenue gain?</a:t>
          </a:r>
          <a:endParaRPr lang="en-US" sz="1700" kern="1200"/>
        </a:p>
      </dsp:txBody>
      <dsp:txXfrm>
        <a:off x="0" y="541461"/>
        <a:ext cx="6188689" cy="540801"/>
      </dsp:txXfrm>
    </dsp:sp>
    <dsp:sp modelId="{CDE827C9-502F-4651-A86B-3519470BC1F7}">
      <dsp:nvSpPr>
        <dsp:cNvPr id="0" name=""/>
        <dsp:cNvSpPr/>
      </dsp:nvSpPr>
      <dsp:spPr>
        <a:xfrm>
          <a:off x="0" y="1082263"/>
          <a:ext cx="6188689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F519E100-1C04-464A-98E8-4A2632AB86F1}">
      <dsp:nvSpPr>
        <dsp:cNvPr id="0" name=""/>
        <dsp:cNvSpPr/>
      </dsp:nvSpPr>
      <dsp:spPr>
        <a:xfrm>
          <a:off x="0" y="1082263"/>
          <a:ext cx="6188689" cy="5408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baseline="0"/>
            <a:t>Rental Analysis</a:t>
          </a:r>
          <a:endParaRPr lang="en-US" sz="1700" kern="1200"/>
        </a:p>
      </dsp:txBody>
      <dsp:txXfrm>
        <a:off x="0" y="1082263"/>
        <a:ext cx="6188689" cy="540801"/>
      </dsp:txXfrm>
    </dsp:sp>
    <dsp:sp modelId="{19987148-AFB3-433D-AA8E-A4BF9027AEEC}">
      <dsp:nvSpPr>
        <dsp:cNvPr id="0" name=""/>
        <dsp:cNvSpPr/>
      </dsp:nvSpPr>
      <dsp:spPr>
        <a:xfrm>
          <a:off x="0" y="1623064"/>
          <a:ext cx="6188689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661C517-AD72-4929-9FFA-0B5F8E5A72BD}">
      <dsp:nvSpPr>
        <dsp:cNvPr id="0" name=""/>
        <dsp:cNvSpPr/>
      </dsp:nvSpPr>
      <dsp:spPr>
        <a:xfrm>
          <a:off x="0" y="1623064"/>
          <a:ext cx="6188689" cy="5408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baseline="0"/>
            <a:t>● What was the average rental duration for all videos?</a:t>
          </a:r>
          <a:endParaRPr lang="en-US" sz="1700" kern="1200"/>
        </a:p>
      </dsp:txBody>
      <dsp:txXfrm>
        <a:off x="0" y="1623064"/>
        <a:ext cx="6188689" cy="540801"/>
      </dsp:txXfrm>
    </dsp:sp>
    <dsp:sp modelId="{DF5241AA-99AD-4339-8012-D96D9C630C9B}">
      <dsp:nvSpPr>
        <dsp:cNvPr id="0" name=""/>
        <dsp:cNvSpPr/>
      </dsp:nvSpPr>
      <dsp:spPr>
        <a:xfrm>
          <a:off x="0" y="2163866"/>
          <a:ext cx="6188689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F48D744-D924-4639-9BAF-C519A7C6EFDC}">
      <dsp:nvSpPr>
        <dsp:cNvPr id="0" name=""/>
        <dsp:cNvSpPr/>
      </dsp:nvSpPr>
      <dsp:spPr>
        <a:xfrm>
          <a:off x="0" y="2163866"/>
          <a:ext cx="6188689" cy="5408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baseline="0"/>
            <a:t>Location Analysis</a:t>
          </a:r>
          <a:endParaRPr lang="en-US" sz="1700" kern="1200"/>
        </a:p>
      </dsp:txBody>
      <dsp:txXfrm>
        <a:off x="0" y="2163866"/>
        <a:ext cx="6188689" cy="540801"/>
      </dsp:txXfrm>
    </dsp:sp>
    <dsp:sp modelId="{AFEE23CD-7FE0-4D49-9699-EABA8BC37AAF}">
      <dsp:nvSpPr>
        <dsp:cNvPr id="0" name=""/>
        <dsp:cNvSpPr/>
      </dsp:nvSpPr>
      <dsp:spPr>
        <a:xfrm>
          <a:off x="0" y="2704668"/>
          <a:ext cx="6188689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C4EDA5F-2EA0-49F7-A516-E91E92DE2624}">
      <dsp:nvSpPr>
        <dsp:cNvPr id="0" name=""/>
        <dsp:cNvSpPr/>
      </dsp:nvSpPr>
      <dsp:spPr>
        <a:xfrm>
          <a:off x="0" y="2704668"/>
          <a:ext cx="6188689" cy="5408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baseline="0"/>
            <a:t>● Which countries are Rockbuster customers based in?</a:t>
          </a:r>
          <a:endParaRPr lang="en-US" sz="1700" kern="1200"/>
        </a:p>
      </dsp:txBody>
      <dsp:txXfrm>
        <a:off x="0" y="2704668"/>
        <a:ext cx="6188689" cy="540801"/>
      </dsp:txXfrm>
    </dsp:sp>
    <dsp:sp modelId="{08F4DD29-82F7-4877-97BA-741940F76472}">
      <dsp:nvSpPr>
        <dsp:cNvPr id="0" name=""/>
        <dsp:cNvSpPr/>
      </dsp:nvSpPr>
      <dsp:spPr>
        <a:xfrm>
          <a:off x="0" y="3245469"/>
          <a:ext cx="6188689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A151675-DA15-4538-B9A2-CCDCB1F734F5}">
      <dsp:nvSpPr>
        <dsp:cNvPr id="0" name=""/>
        <dsp:cNvSpPr/>
      </dsp:nvSpPr>
      <dsp:spPr>
        <a:xfrm>
          <a:off x="0" y="3245469"/>
          <a:ext cx="6188689" cy="5408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baseline="0"/>
            <a:t>Customer Analysis</a:t>
          </a:r>
          <a:endParaRPr lang="en-US" sz="1700" kern="1200"/>
        </a:p>
      </dsp:txBody>
      <dsp:txXfrm>
        <a:off x="0" y="3245469"/>
        <a:ext cx="6188689" cy="540801"/>
      </dsp:txXfrm>
    </dsp:sp>
    <dsp:sp modelId="{FC6470FF-41E5-48F4-B2C4-434A96F93E3F}">
      <dsp:nvSpPr>
        <dsp:cNvPr id="0" name=""/>
        <dsp:cNvSpPr/>
      </dsp:nvSpPr>
      <dsp:spPr>
        <a:xfrm>
          <a:off x="0" y="3786271"/>
          <a:ext cx="6188689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976C3FF5-D1FF-4410-889A-28E7B7E08D58}">
      <dsp:nvSpPr>
        <dsp:cNvPr id="0" name=""/>
        <dsp:cNvSpPr/>
      </dsp:nvSpPr>
      <dsp:spPr>
        <a:xfrm>
          <a:off x="0" y="3786271"/>
          <a:ext cx="6188689" cy="5408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baseline="0"/>
            <a:t>● Where are customers with a high lifetime value based?</a:t>
          </a:r>
          <a:endParaRPr lang="en-US" sz="1700" kern="1200"/>
        </a:p>
      </dsp:txBody>
      <dsp:txXfrm>
        <a:off x="0" y="3786271"/>
        <a:ext cx="6188689" cy="540801"/>
      </dsp:txXfrm>
    </dsp:sp>
    <dsp:sp modelId="{538DA5E8-EF8F-4ED1-9AAD-A542CE5B25EF}">
      <dsp:nvSpPr>
        <dsp:cNvPr id="0" name=""/>
        <dsp:cNvSpPr/>
      </dsp:nvSpPr>
      <dsp:spPr>
        <a:xfrm>
          <a:off x="0" y="4327072"/>
          <a:ext cx="6188689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B71E105-EBCF-46E4-B5D8-20550141E070}">
      <dsp:nvSpPr>
        <dsp:cNvPr id="0" name=""/>
        <dsp:cNvSpPr/>
      </dsp:nvSpPr>
      <dsp:spPr>
        <a:xfrm>
          <a:off x="0" y="4327072"/>
          <a:ext cx="6188689" cy="5408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baseline="0"/>
            <a:t>Spatial Analysis</a:t>
          </a:r>
          <a:endParaRPr lang="en-US" sz="1700" kern="1200"/>
        </a:p>
      </dsp:txBody>
      <dsp:txXfrm>
        <a:off x="0" y="4327072"/>
        <a:ext cx="6188689" cy="540801"/>
      </dsp:txXfrm>
    </dsp:sp>
    <dsp:sp modelId="{C24CCD07-4177-4498-A880-4C71CD82550A}">
      <dsp:nvSpPr>
        <dsp:cNvPr id="0" name=""/>
        <dsp:cNvSpPr/>
      </dsp:nvSpPr>
      <dsp:spPr>
        <a:xfrm>
          <a:off x="0" y="4867874"/>
          <a:ext cx="6188689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F3FF254-7901-4450-BA52-993A11FF609A}">
      <dsp:nvSpPr>
        <dsp:cNvPr id="0" name=""/>
        <dsp:cNvSpPr/>
      </dsp:nvSpPr>
      <dsp:spPr>
        <a:xfrm>
          <a:off x="0" y="4867874"/>
          <a:ext cx="6188689" cy="5408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baseline="0"/>
            <a:t>● Do sales figures vary between geographic regions?</a:t>
          </a:r>
          <a:endParaRPr lang="en-US" sz="1700" kern="1200"/>
        </a:p>
      </dsp:txBody>
      <dsp:txXfrm>
        <a:off x="0" y="4867874"/>
        <a:ext cx="6188689" cy="5408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F7392A-8336-4FA2-9587-963FB8DE656C}">
      <dsp:nvSpPr>
        <dsp:cNvPr id="0" name=""/>
        <dsp:cNvSpPr/>
      </dsp:nvSpPr>
      <dsp:spPr>
        <a:xfrm>
          <a:off x="0" y="4226"/>
          <a:ext cx="6188689" cy="9001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FDC008-9450-4334-A026-EC9A0702E98D}">
      <dsp:nvSpPr>
        <dsp:cNvPr id="0" name=""/>
        <dsp:cNvSpPr/>
      </dsp:nvSpPr>
      <dsp:spPr>
        <a:xfrm>
          <a:off x="272294" y="206759"/>
          <a:ext cx="495081" cy="49508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BD72B9-FF6E-4FEF-B628-080F72F0BB71}">
      <dsp:nvSpPr>
        <dsp:cNvPr id="0" name=""/>
        <dsp:cNvSpPr/>
      </dsp:nvSpPr>
      <dsp:spPr>
        <a:xfrm>
          <a:off x="1039670" y="4226"/>
          <a:ext cx="5149018" cy="9001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66" tIns="95266" rIns="95266" bIns="9526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baseline="0"/>
            <a:t>TOTAL CUSTOMERS: 599 CUSTOMERS</a:t>
          </a:r>
          <a:endParaRPr lang="en-US" sz="1900" kern="1200"/>
        </a:p>
      </dsp:txBody>
      <dsp:txXfrm>
        <a:off x="1039670" y="4226"/>
        <a:ext cx="5149018" cy="900147"/>
      </dsp:txXfrm>
    </dsp:sp>
    <dsp:sp modelId="{114D68C7-8DCF-4C95-9CEC-0C2DD46AE7F8}">
      <dsp:nvSpPr>
        <dsp:cNvPr id="0" name=""/>
        <dsp:cNvSpPr/>
      </dsp:nvSpPr>
      <dsp:spPr>
        <a:xfrm>
          <a:off x="0" y="1129410"/>
          <a:ext cx="6188689" cy="9001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45F2DE-6780-48AC-870E-0D0D95D6383F}">
      <dsp:nvSpPr>
        <dsp:cNvPr id="0" name=""/>
        <dsp:cNvSpPr/>
      </dsp:nvSpPr>
      <dsp:spPr>
        <a:xfrm>
          <a:off x="272294" y="1331943"/>
          <a:ext cx="495081" cy="49508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F89330-77D7-4A39-87CA-AA3E9445A7E5}">
      <dsp:nvSpPr>
        <dsp:cNvPr id="0" name=""/>
        <dsp:cNvSpPr/>
      </dsp:nvSpPr>
      <dsp:spPr>
        <a:xfrm>
          <a:off x="1039670" y="1129410"/>
          <a:ext cx="5149018" cy="9001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66" tIns="95266" rIns="95266" bIns="9526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baseline="0"/>
            <a:t>FILMS FOR RENT: 1000 FILMS</a:t>
          </a:r>
          <a:endParaRPr lang="en-US" sz="1900" kern="1200"/>
        </a:p>
      </dsp:txBody>
      <dsp:txXfrm>
        <a:off x="1039670" y="1129410"/>
        <a:ext cx="5149018" cy="900147"/>
      </dsp:txXfrm>
    </dsp:sp>
    <dsp:sp modelId="{789C24D4-139C-4027-920F-BE8D8FB2F168}">
      <dsp:nvSpPr>
        <dsp:cNvPr id="0" name=""/>
        <dsp:cNvSpPr/>
      </dsp:nvSpPr>
      <dsp:spPr>
        <a:xfrm>
          <a:off x="0" y="2254594"/>
          <a:ext cx="6188689" cy="9001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3698AB-A48F-4395-A63A-C0645808F39E}">
      <dsp:nvSpPr>
        <dsp:cNvPr id="0" name=""/>
        <dsp:cNvSpPr/>
      </dsp:nvSpPr>
      <dsp:spPr>
        <a:xfrm>
          <a:off x="272294" y="2457127"/>
          <a:ext cx="495081" cy="49508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61E006-41EC-49A0-AA29-D2157063B791}">
      <dsp:nvSpPr>
        <dsp:cNvPr id="0" name=""/>
        <dsp:cNvSpPr/>
      </dsp:nvSpPr>
      <dsp:spPr>
        <a:xfrm>
          <a:off x="1039670" y="2254594"/>
          <a:ext cx="5149018" cy="9001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66" tIns="95266" rIns="95266" bIns="9526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baseline="0"/>
            <a:t>AVERAGE RENTAL DURATION: 5 DAYS</a:t>
          </a:r>
          <a:endParaRPr lang="en-US" sz="1900" kern="1200"/>
        </a:p>
      </dsp:txBody>
      <dsp:txXfrm>
        <a:off x="1039670" y="2254594"/>
        <a:ext cx="5149018" cy="900147"/>
      </dsp:txXfrm>
    </dsp:sp>
    <dsp:sp modelId="{8C60F4AA-0B8A-429E-81C3-C7DF448830F2}">
      <dsp:nvSpPr>
        <dsp:cNvPr id="0" name=""/>
        <dsp:cNvSpPr/>
      </dsp:nvSpPr>
      <dsp:spPr>
        <a:xfrm>
          <a:off x="0" y="3379778"/>
          <a:ext cx="6188689" cy="9001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DDF83E-73CB-4981-8987-DD2832731B94}">
      <dsp:nvSpPr>
        <dsp:cNvPr id="0" name=""/>
        <dsp:cNvSpPr/>
      </dsp:nvSpPr>
      <dsp:spPr>
        <a:xfrm>
          <a:off x="272294" y="3582311"/>
          <a:ext cx="495081" cy="49508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17D95B-8341-4892-926F-49D28759182A}">
      <dsp:nvSpPr>
        <dsp:cNvPr id="0" name=""/>
        <dsp:cNvSpPr/>
      </dsp:nvSpPr>
      <dsp:spPr>
        <a:xfrm>
          <a:off x="1039670" y="3379778"/>
          <a:ext cx="5149018" cy="9001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66" tIns="95266" rIns="95266" bIns="9526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baseline="0"/>
            <a:t>AVERAGE RENTAL COST: $2.98</a:t>
          </a:r>
          <a:endParaRPr lang="en-US" sz="1900" kern="1200"/>
        </a:p>
      </dsp:txBody>
      <dsp:txXfrm>
        <a:off x="1039670" y="3379778"/>
        <a:ext cx="5149018" cy="900147"/>
      </dsp:txXfrm>
    </dsp:sp>
    <dsp:sp modelId="{71DD0F7E-FD17-4254-AC73-0BE6C45C0162}">
      <dsp:nvSpPr>
        <dsp:cNvPr id="0" name=""/>
        <dsp:cNvSpPr/>
      </dsp:nvSpPr>
      <dsp:spPr>
        <a:xfrm>
          <a:off x="0" y="4504962"/>
          <a:ext cx="6188689" cy="9001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9DF9B0-73BC-4AC4-BAFD-B49083C9FFA4}">
      <dsp:nvSpPr>
        <dsp:cNvPr id="0" name=""/>
        <dsp:cNvSpPr/>
      </dsp:nvSpPr>
      <dsp:spPr>
        <a:xfrm>
          <a:off x="272294" y="4707495"/>
          <a:ext cx="495081" cy="49508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92C273-1FD8-4FE4-8010-A4FAD1610BBD}">
      <dsp:nvSpPr>
        <dsp:cNvPr id="0" name=""/>
        <dsp:cNvSpPr/>
      </dsp:nvSpPr>
      <dsp:spPr>
        <a:xfrm>
          <a:off x="1039670" y="4504962"/>
          <a:ext cx="5149018" cy="9001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66" tIns="95266" rIns="95266" bIns="9526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baseline="0"/>
            <a:t>AVERAGE REPLACEMENT: $19.98</a:t>
          </a:r>
          <a:endParaRPr lang="en-US" sz="1900" kern="1200"/>
        </a:p>
      </dsp:txBody>
      <dsp:txXfrm>
        <a:off x="1039670" y="4504962"/>
        <a:ext cx="5149018" cy="9001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Tuesday, October 25,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940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797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50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Tuesday, October 25,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28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155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472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850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494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32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832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56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Tuesday, October 25,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7567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08" r:id="rId6"/>
    <p:sldLayoutId id="2147483813" r:id="rId7"/>
    <p:sldLayoutId id="2147483809" r:id="rId8"/>
    <p:sldLayoutId id="2147483810" r:id="rId9"/>
    <p:sldLayoutId id="2147483811" r:id="rId10"/>
    <p:sldLayoutId id="214748381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7" name="Rectangle 156">
            <a:extLst>
              <a:ext uri="{FF2B5EF4-FFF2-40B4-BE49-F238E27FC236}">
                <a16:creationId xmlns:a16="http://schemas.microsoft.com/office/drawing/2014/main" id="{335243F2-87BD-4C47-8358-ACFE608D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65B33439-EC96-4835-9DF2-CFA3336E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152CCF-2872-61CA-BD31-294E0695F6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1554630"/>
            <a:ext cx="5015638" cy="1969770"/>
          </a:xfrm>
        </p:spPr>
        <p:txBody>
          <a:bodyPr>
            <a:normAutofit/>
          </a:bodyPr>
          <a:lstStyle/>
          <a:p>
            <a:r>
              <a:rPr lang="en-GB"/>
              <a:t>Rockbuster</a:t>
            </a:r>
            <a:br>
              <a:rPr lang="en-GB"/>
            </a:br>
            <a:r>
              <a:rPr lang="en-GB"/>
              <a:t>Stealth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EC7FFA-A2BE-7638-3508-92BF10905D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9"/>
            <a:ext cx="5015638" cy="99367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1500">
                <a:solidFill>
                  <a:schemeClr val="tx2">
                    <a:lumMod val="90000"/>
                  </a:schemeClr>
                </a:solidFill>
              </a:rPr>
              <a:t>Data Analysis</a:t>
            </a:r>
          </a:p>
          <a:p>
            <a:pPr>
              <a:lnSpc>
                <a:spcPct val="110000"/>
              </a:lnSpc>
            </a:pPr>
            <a:endParaRPr lang="en-GB" sz="1500">
              <a:solidFill>
                <a:schemeClr val="tx2">
                  <a:lumMod val="90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GB" sz="1500">
                <a:solidFill>
                  <a:schemeClr val="tx2">
                    <a:lumMod val="90000"/>
                  </a:schemeClr>
                </a:solidFill>
              </a:rPr>
              <a:t>By: Emmanuel Eju</a:t>
            </a: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162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63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64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167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68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69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4" name="Video 3">
            <a:extLst>
              <a:ext uri="{FF2B5EF4-FFF2-40B4-BE49-F238E27FC236}">
                <a16:creationId xmlns:a16="http://schemas.microsoft.com/office/drawing/2014/main" id="{31544D99-C983-6168-1147-2775EF06CB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6444525" y="2018262"/>
            <a:ext cx="5014800" cy="2812813"/>
          </a:xfrm>
          <a:custGeom>
            <a:avLst/>
            <a:gdLst/>
            <a:ahLst/>
            <a:cxnLst/>
            <a:rect l="l" t="t" r="r" b="b"/>
            <a:pathLst>
              <a:path w="5014800" h="5409338">
                <a:moveTo>
                  <a:pt x="0" y="0"/>
                </a:moveTo>
                <a:lnTo>
                  <a:pt x="5014800" y="0"/>
                </a:lnTo>
                <a:lnTo>
                  <a:pt x="5014800" y="5409338"/>
                </a:lnTo>
                <a:lnTo>
                  <a:pt x="0" y="540933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9662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11C81-FF68-BF1C-1799-80638EE66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                               Customer Analysis</a:t>
            </a:r>
            <a:br>
              <a:rPr lang="en-GB" dirty="0"/>
            </a:br>
            <a:br>
              <a:rPr lang="en-GB" dirty="0"/>
            </a:br>
            <a:r>
              <a:rPr lang="en-GB" sz="2000" dirty="0"/>
              <a:t>Top customer, Eleanor Hunt, is not located in of the top 5 countries and only one of the top 5 countries for revenue( United States) has one of the top 5 customers</a:t>
            </a:r>
            <a:br>
              <a:rPr lang="en-GB" dirty="0"/>
            </a:br>
            <a:br>
              <a:rPr lang="en-GB" dirty="0"/>
            </a:b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C36FC-87C3-448C-AF7C-BE67406A6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DDBB077-6AC9-CE7F-F525-967EB932B8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9173348"/>
              </p:ext>
            </p:extLst>
          </p:nvPr>
        </p:nvGraphicFramePr>
        <p:xfrm>
          <a:off x="720000" y="2541600"/>
          <a:ext cx="10752000" cy="322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5189114" imgH="1105057" progId="Excel.Sheet.12">
                  <p:embed/>
                </p:oleObj>
              </mc:Choice>
              <mc:Fallback>
                <p:oleObj name="Worksheet" r:id="rId2" imgW="5189114" imgH="1105057" progId="Excel.Shee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DDBB077-6AC9-CE7F-F525-967EB932B8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0000" y="2541600"/>
                        <a:ext cx="10752000" cy="322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7665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F8B53-E523-DF72-62E9-80013F067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                               Recommendations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42C79-D3C1-FCD1-A265-D5B191A16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Top customers should be rewarded with discounts or loyalty card. A card that gets them better deals for patronising </a:t>
            </a:r>
            <a:r>
              <a:rPr lang="en-GB" dirty="0" err="1"/>
              <a:t>Rockbuster</a:t>
            </a:r>
            <a:r>
              <a:rPr lang="en-GB" dirty="0"/>
              <a:t> Stealth. This will help to retain the customers and also lure new customers.</a:t>
            </a:r>
          </a:p>
          <a:p>
            <a:r>
              <a:rPr lang="en-GB" dirty="0"/>
              <a:t>Target geographical locations with high customer count to gain more customers.</a:t>
            </a:r>
          </a:p>
          <a:p>
            <a:r>
              <a:rPr lang="en-GB" dirty="0"/>
              <a:t>Create a platform for customers for their feedbacks and rating of movies . This feedback guides improvements of the customer experience and can empower positive change.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/>
              <a:t>Suggestion </a:t>
            </a:r>
          </a:p>
          <a:p>
            <a:pPr marL="0" indent="0">
              <a:buNone/>
            </a:pPr>
            <a:r>
              <a:rPr lang="en-GB" dirty="0"/>
              <a:t>Thriller has the highest average rental rent but significantly low revenue compared to other genre and I recommend further research on this finding.</a:t>
            </a:r>
          </a:p>
        </p:txBody>
      </p:sp>
    </p:spTree>
    <p:extLst>
      <p:ext uri="{BB962C8B-B14F-4D97-AF65-F5344CB8AC3E}">
        <p14:creationId xmlns:p14="http://schemas.microsoft.com/office/powerpoint/2010/main" val="1319910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F58D3F4-AD3E-4263-85BF-7EB712458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83AC10-A272-4982-A610-DDA728D78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6FDED66-1461-4834-9923-329986747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95815" y="0"/>
            <a:ext cx="11196185" cy="6858000"/>
          </a:xfrm>
          <a:custGeom>
            <a:avLst/>
            <a:gdLst>
              <a:gd name="connsiteX0" fmla="*/ 678180 w 11196185"/>
              <a:gd name="connsiteY0" fmla="*/ 0 h 6858000"/>
              <a:gd name="connsiteX1" fmla="*/ 10577581 w 11196185"/>
              <a:gd name="connsiteY1" fmla="*/ 0 h 6858000"/>
              <a:gd name="connsiteX2" fmla="*/ 10716113 w 11196185"/>
              <a:gd name="connsiteY2" fmla="*/ 294338 h 6858000"/>
              <a:gd name="connsiteX3" fmla="*/ 11040720 w 11196185"/>
              <a:gd name="connsiteY3" fmla="*/ 992736 h 6858000"/>
              <a:gd name="connsiteX4" fmla="*/ 11188414 w 11196185"/>
              <a:gd name="connsiteY4" fmla="*/ 1350314 h 6858000"/>
              <a:gd name="connsiteX5" fmla="*/ 11196185 w 11196185"/>
              <a:gd name="connsiteY5" fmla="*/ 1382182 h 6858000"/>
              <a:gd name="connsiteX6" fmla="*/ 11196185 w 11196185"/>
              <a:gd name="connsiteY6" fmla="*/ 4121434 h 6858000"/>
              <a:gd name="connsiteX7" fmla="*/ 11176802 w 11196185"/>
              <a:gd name="connsiteY7" fmla="*/ 4304566 h 6858000"/>
              <a:gd name="connsiteX8" fmla="*/ 10289429 w 11196185"/>
              <a:gd name="connsiteY8" fmla="*/ 5937296 h 6858000"/>
              <a:gd name="connsiteX9" fmla="*/ 9411880 w 11196185"/>
              <a:gd name="connsiteY9" fmla="*/ 6851146 h 6858000"/>
              <a:gd name="connsiteX10" fmla="*/ 9402883 w 11196185"/>
              <a:gd name="connsiteY10" fmla="*/ 6858000 h 6858000"/>
              <a:gd name="connsiteX11" fmla="*/ 1880709 w 11196185"/>
              <a:gd name="connsiteY11" fmla="*/ 6858000 h 6858000"/>
              <a:gd name="connsiteX12" fmla="*/ 1838993 w 11196185"/>
              <a:gd name="connsiteY12" fmla="*/ 6821023 h 6858000"/>
              <a:gd name="connsiteX13" fmla="*/ 1110605 w 11196185"/>
              <a:gd name="connsiteY13" fmla="*/ 6101023 h 6858000"/>
              <a:gd name="connsiteX14" fmla="*/ 0 w 11196185"/>
              <a:gd name="connsiteY14" fmla="*/ 3022953 h 6858000"/>
              <a:gd name="connsiteX15" fmla="*/ 653297 w 11196185"/>
              <a:gd name="connsiteY15" fmla="*/ 4311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196185" h="6858000">
                <a:moveTo>
                  <a:pt x="678180" y="0"/>
                </a:moveTo>
                <a:lnTo>
                  <a:pt x="10577581" y="0"/>
                </a:lnTo>
                <a:lnTo>
                  <a:pt x="10716113" y="294338"/>
                </a:lnTo>
                <a:cubicBezTo>
                  <a:pt x="10820232" y="519974"/>
                  <a:pt x="10926393" y="755332"/>
                  <a:pt x="11040720" y="992736"/>
                </a:cubicBezTo>
                <a:cubicBezTo>
                  <a:pt x="11101967" y="1099159"/>
                  <a:pt x="11150454" y="1219908"/>
                  <a:pt x="11188414" y="1350314"/>
                </a:cubicBezTo>
                <a:lnTo>
                  <a:pt x="11196185" y="1382182"/>
                </a:lnTo>
                <a:lnTo>
                  <a:pt x="11196185" y="4121434"/>
                </a:lnTo>
                <a:lnTo>
                  <a:pt x="11176802" y="4304566"/>
                </a:lnTo>
                <a:cubicBezTo>
                  <a:pt x="11053990" y="5160104"/>
                  <a:pt x="10546664" y="5536165"/>
                  <a:pt x="10289429" y="5937296"/>
                </a:cubicBezTo>
                <a:cubicBezTo>
                  <a:pt x="10175102" y="6195166"/>
                  <a:pt x="9816937" y="6534516"/>
                  <a:pt x="9411880" y="6851146"/>
                </a:cubicBezTo>
                <a:lnTo>
                  <a:pt x="9402883" y="6858000"/>
                </a:lnTo>
                <a:lnTo>
                  <a:pt x="1880709" y="6858000"/>
                </a:lnTo>
                <a:lnTo>
                  <a:pt x="1838993" y="6821023"/>
                </a:lnTo>
                <a:cubicBezTo>
                  <a:pt x="1404461" y="6426943"/>
                  <a:pt x="1110605" y="6101023"/>
                  <a:pt x="1110605" y="6101023"/>
                </a:cubicBezTo>
                <a:cubicBezTo>
                  <a:pt x="816622" y="5544351"/>
                  <a:pt x="0" y="3776098"/>
                  <a:pt x="0" y="3022953"/>
                </a:cubicBezTo>
                <a:cubicBezTo>
                  <a:pt x="0" y="2171572"/>
                  <a:pt x="195989" y="894500"/>
                  <a:pt x="653297" y="4311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2676BD-2A77-FD96-FCD0-C99A92DEF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en-GB" dirty="0"/>
              <a:t>                                  Project Overview</a:t>
            </a:r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1607CD53-0FF9-47E9-94AD-2BF64BA80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5824556">
            <a:off x="198004" y="426519"/>
            <a:ext cx="2955087" cy="2765998"/>
          </a:xfrm>
          <a:custGeom>
            <a:avLst/>
            <a:gdLst>
              <a:gd name="T0" fmla="*/ 43 w 250"/>
              <a:gd name="T1" fmla="*/ 167 h 234"/>
              <a:gd name="T2" fmla="*/ 70 w 250"/>
              <a:gd name="T3" fmla="*/ 133 h 234"/>
              <a:gd name="T4" fmla="*/ 48 w 250"/>
              <a:gd name="T5" fmla="*/ 134 h 234"/>
              <a:gd name="T6" fmla="*/ 19 w 250"/>
              <a:gd name="T7" fmla="*/ 130 h 234"/>
              <a:gd name="T8" fmla="*/ 6 w 250"/>
              <a:gd name="T9" fmla="*/ 123 h 234"/>
              <a:gd name="T10" fmla="*/ 1 w 250"/>
              <a:gd name="T11" fmla="*/ 103 h 234"/>
              <a:gd name="T12" fmla="*/ 11 w 250"/>
              <a:gd name="T13" fmla="*/ 81 h 234"/>
              <a:gd name="T14" fmla="*/ 23 w 250"/>
              <a:gd name="T15" fmla="*/ 76 h 234"/>
              <a:gd name="T16" fmla="*/ 81 w 250"/>
              <a:gd name="T17" fmla="*/ 78 h 234"/>
              <a:gd name="T18" fmla="*/ 65 w 250"/>
              <a:gd name="T19" fmla="*/ 49 h 234"/>
              <a:gd name="T20" fmla="*/ 57 w 250"/>
              <a:gd name="T21" fmla="*/ 27 h 234"/>
              <a:gd name="T22" fmla="*/ 67 w 250"/>
              <a:gd name="T23" fmla="*/ 12 h 234"/>
              <a:gd name="T24" fmla="*/ 85 w 250"/>
              <a:gd name="T25" fmla="*/ 1 h 234"/>
              <a:gd name="T26" fmla="*/ 101 w 250"/>
              <a:gd name="T27" fmla="*/ 8 h 234"/>
              <a:gd name="T28" fmla="*/ 107 w 250"/>
              <a:gd name="T29" fmla="*/ 15 h 234"/>
              <a:gd name="T30" fmla="*/ 120 w 250"/>
              <a:gd name="T31" fmla="*/ 37 h 234"/>
              <a:gd name="T32" fmla="*/ 131 w 250"/>
              <a:gd name="T33" fmla="*/ 60 h 234"/>
              <a:gd name="T34" fmla="*/ 164 w 250"/>
              <a:gd name="T35" fmla="*/ 25 h 234"/>
              <a:gd name="T36" fmla="*/ 187 w 250"/>
              <a:gd name="T37" fmla="*/ 11 h 234"/>
              <a:gd name="T38" fmla="*/ 205 w 250"/>
              <a:gd name="T39" fmla="*/ 19 h 234"/>
              <a:gd name="T40" fmla="*/ 214 w 250"/>
              <a:gd name="T41" fmla="*/ 34 h 234"/>
              <a:gd name="T42" fmla="*/ 203 w 250"/>
              <a:gd name="T43" fmla="*/ 57 h 234"/>
              <a:gd name="T44" fmla="*/ 166 w 250"/>
              <a:gd name="T45" fmla="*/ 100 h 234"/>
              <a:gd name="T46" fmla="*/ 217 w 250"/>
              <a:gd name="T47" fmla="*/ 98 h 234"/>
              <a:gd name="T48" fmla="*/ 244 w 250"/>
              <a:gd name="T49" fmla="*/ 104 h 234"/>
              <a:gd name="T50" fmla="*/ 249 w 250"/>
              <a:gd name="T51" fmla="*/ 115 h 234"/>
              <a:gd name="T52" fmla="*/ 247 w 250"/>
              <a:gd name="T53" fmla="*/ 129 h 234"/>
              <a:gd name="T54" fmla="*/ 245 w 250"/>
              <a:gd name="T55" fmla="*/ 134 h 234"/>
              <a:gd name="T56" fmla="*/ 241 w 250"/>
              <a:gd name="T57" fmla="*/ 141 h 234"/>
              <a:gd name="T58" fmla="*/ 227 w 250"/>
              <a:gd name="T59" fmla="*/ 147 h 234"/>
              <a:gd name="T60" fmla="*/ 187 w 250"/>
              <a:gd name="T61" fmla="*/ 151 h 234"/>
              <a:gd name="T62" fmla="*/ 160 w 250"/>
              <a:gd name="T63" fmla="*/ 148 h 234"/>
              <a:gd name="T64" fmla="*/ 168 w 250"/>
              <a:gd name="T65" fmla="*/ 168 h 234"/>
              <a:gd name="T66" fmla="*/ 176 w 250"/>
              <a:gd name="T67" fmla="*/ 194 h 234"/>
              <a:gd name="T68" fmla="*/ 176 w 250"/>
              <a:gd name="T69" fmla="*/ 211 h 234"/>
              <a:gd name="T70" fmla="*/ 170 w 250"/>
              <a:gd name="T71" fmla="*/ 221 h 234"/>
              <a:gd name="T72" fmla="*/ 156 w 250"/>
              <a:gd name="T73" fmla="*/ 230 h 234"/>
              <a:gd name="T74" fmla="*/ 130 w 250"/>
              <a:gd name="T75" fmla="*/ 226 h 234"/>
              <a:gd name="T76" fmla="*/ 122 w 250"/>
              <a:gd name="T77" fmla="*/ 213 h 234"/>
              <a:gd name="T78" fmla="*/ 110 w 250"/>
              <a:gd name="T79" fmla="*/ 169 h 234"/>
              <a:gd name="T80" fmla="*/ 92 w 250"/>
              <a:gd name="T81" fmla="*/ 192 h 234"/>
              <a:gd name="T82" fmla="*/ 87 w 250"/>
              <a:gd name="T83" fmla="*/ 197 h 234"/>
              <a:gd name="T84" fmla="*/ 84 w 250"/>
              <a:gd name="T85" fmla="*/ 201 h 234"/>
              <a:gd name="T86" fmla="*/ 65 w 250"/>
              <a:gd name="T87" fmla="*/ 212 h 234"/>
              <a:gd name="T88" fmla="*/ 50 w 250"/>
              <a:gd name="T89" fmla="*/ 204 h 234"/>
              <a:gd name="T90" fmla="*/ 44 w 250"/>
              <a:gd name="T91" fmla="*/ 198 h 234"/>
              <a:gd name="T92" fmla="*/ 38 w 250"/>
              <a:gd name="T93" fmla="*/ 185 h 234"/>
              <a:gd name="T94" fmla="*/ 43 w 250"/>
              <a:gd name="T95" fmla="*/ 167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50" h="234">
                <a:moveTo>
                  <a:pt x="43" y="167"/>
                </a:moveTo>
                <a:cubicBezTo>
                  <a:pt x="70" y="133"/>
                  <a:pt x="70" y="133"/>
                  <a:pt x="70" y="133"/>
                </a:cubicBezTo>
                <a:cubicBezTo>
                  <a:pt x="60" y="134"/>
                  <a:pt x="61" y="134"/>
                  <a:pt x="48" y="134"/>
                </a:cubicBezTo>
                <a:cubicBezTo>
                  <a:pt x="34" y="133"/>
                  <a:pt x="24" y="132"/>
                  <a:pt x="19" y="130"/>
                </a:cubicBezTo>
                <a:cubicBezTo>
                  <a:pt x="13" y="128"/>
                  <a:pt x="9" y="126"/>
                  <a:pt x="6" y="123"/>
                </a:cubicBezTo>
                <a:cubicBezTo>
                  <a:pt x="1" y="119"/>
                  <a:pt x="0" y="112"/>
                  <a:pt x="1" y="103"/>
                </a:cubicBezTo>
                <a:cubicBezTo>
                  <a:pt x="2" y="93"/>
                  <a:pt x="6" y="86"/>
                  <a:pt x="11" y="81"/>
                </a:cubicBezTo>
                <a:cubicBezTo>
                  <a:pt x="15" y="77"/>
                  <a:pt x="18" y="76"/>
                  <a:pt x="23" y="76"/>
                </a:cubicBezTo>
                <a:cubicBezTo>
                  <a:pt x="81" y="78"/>
                  <a:pt x="81" y="78"/>
                  <a:pt x="81" y="78"/>
                </a:cubicBezTo>
                <a:cubicBezTo>
                  <a:pt x="65" y="49"/>
                  <a:pt x="65" y="49"/>
                  <a:pt x="65" y="49"/>
                </a:cubicBezTo>
                <a:cubicBezTo>
                  <a:pt x="58" y="40"/>
                  <a:pt x="56" y="33"/>
                  <a:pt x="57" y="27"/>
                </a:cubicBezTo>
                <a:cubicBezTo>
                  <a:pt x="58" y="21"/>
                  <a:pt x="62" y="16"/>
                  <a:pt x="67" y="12"/>
                </a:cubicBezTo>
                <a:cubicBezTo>
                  <a:pt x="74" y="6"/>
                  <a:pt x="80" y="2"/>
                  <a:pt x="85" y="1"/>
                </a:cubicBezTo>
                <a:cubicBezTo>
                  <a:pt x="90" y="0"/>
                  <a:pt x="95" y="2"/>
                  <a:pt x="101" y="8"/>
                </a:cubicBezTo>
                <a:cubicBezTo>
                  <a:pt x="104" y="11"/>
                  <a:pt x="106" y="13"/>
                  <a:pt x="107" y="15"/>
                </a:cubicBezTo>
                <a:cubicBezTo>
                  <a:pt x="110" y="19"/>
                  <a:pt x="112" y="20"/>
                  <a:pt x="120" y="37"/>
                </a:cubicBezTo>
                <a:cubicBezTo>
                  <a:pt x="129" y="55"/>
                  <a:pt x="128" y="51"/>
                  <a:pt x="131" y="60"/>
                </a:cubicBezTo>
                <a:cubicBezTo>
                  <a:pt x="164" y="25"/>
                  <a:pt x="164" y="25"/>
                  <a:pt x="164" y="25"/>
                </a:cubicBezTo>
                <a:cubicBezTo>
                  <a:pt x="173" y="16"/>
                  <a:pt x="180" y="11"/>
                  <a:pt x="187" y="11"/>
                </a:cubicBezTo>
                <a:cubicBezTo>
                  <a:pt x="193" y="10"/>
                  <a:pt x="200" y="13"/>
                  <a:pt x="205" y="19"/>
                </a:cubicBezTo>
                <a:cubicBezTo>
                  <a:pt x="210" y="24"/>
                  <a:pt x="213" y="29"/>
                  <a:pt x="214" y="34"/>
                </a:cubicBezTo>
                <a:cubicBezTo>
                  <a:pt x="214" y="39"/>
                  <a:pt x="211" y="47"/>
                  <a:pt x="203" y="57"/>
                </a:cubicBezTo>
                <a:cubicBezTo>
                  <a:pt x="166" y="100"/>
                  <a:pt x="166" y="100"/>
                  <a:pt x="166" y="100"/>
                </a:cubicBezTo>
                <a:cubicBezTo>
                  <a:pt x="217" y="98"/>
                  <a:pt x="217" y="98"/>
                  <a:pt x="217" y="98"/>
                </a:cubicBezTo>
                <a:cubicBezTo>
                  <a:pt x="229" y="96"/>
                  <a:pt x="238" y="98"/>
                  <a:pt x="244" y="104"/>
                </a:cubicBezTo>
                <a:cubicBezTo>
                  <a:pt x="247" y="107"/>
                  <a:pt x="249" y="111"/>
                  <a:pt x="249" y="115"/>
                </a:cubicBezTo>
                <a:cubicBezTo>
                  <a:pt x="250" y="120"/>
                  <a:pt x="249" y="124"/>
                  <a:pt x="247" y="129"/>
                </a:cubicBezTo>
                <a:cubicBezTo>
                  <a:pt x="247" y="130"/>
                  <a:pt x="246" y="132"/>
                  <a:pt x="245" y="134"/>
                </a:cubicBezTo>
                <a:cubicBezTo>
                  <a:pt x="244" y="137"/>
                  <a:pt x="243" y="140"/>
                  <a:pt x="241" y="141"/>
                </a:cubicBezTo>
                <a:cubicBezTo>
                  <a:pt x="239" y="144"/>
                  <a:pt x="234" y="146"/>
                  <a:pt x="227" y="147"/>
                </a:cubicBezTo>
                <a:cubicBezTo>
                  <a:pt x="221" y="149"/>
                  <a:pt x="207" y="150"/>
                  <a:pt x="187" y="151"/>
                </a:cubicBezTo>
                <a:cubicBezTo>
                  <a:pt x="175" y="152"/>
                  <a:pt x="161" y="148"/>
                  <a:pt x="160" y="148"/>
                </a:cubicBezTo>
                <a:cubicBezTo>
                  <a:pt x="161" y="151"/>
                  <a:pt x="165" y="161"/>
                  <a:pt x="168" y="168"/>
                </a:cubicBezTo>
                <a:cubicBezTo>
                  <a:pt x="168" y="171"/>
                  <a:pt x="173" y="181"/>
                  <a:pt x="176" y="194"/>
                </a:cubicBezTo>
                <a:cubicBezTo>
                  <a:pt x="179" y="206"/>
                  <a:pt x="176" y="203"/>
                  <a:pt x="176" y="211"/>
                </a:cubicBezTo>
                <a:cubicBezTo>
                  <a:pt x="176" y="214"/>
                  <a:pt x="174" y="217"/>
                  <a:pt x="170" y="221"/>
                </a:cubicBezTo>
                <a:cubicBezTo>
                  <a:pt x="166" y="226"/>
                  <a:pt x="161" y="228"/>
                  <a:pt x="156" y="230"/>
                </a:cubicBezTo>
                <a:cubicBezTo>
                  <a:pt x="147" y="234"/>
                  <a:pt x="137" y="233"/>
                  <a:pt x="130" y="226"/>
                </a:cubicBezTo>
                <a:cubicBezTo>
                  <a:pt x="127" y="223"/>
                  <a:pt x="125" y="219"/>
                  <a:pt x="122" y="213"/>
                </a:cubicBezTo>
                <a:cubicBezTo>
                  <a:pt x="118" y="188"/>
                  <a:pt x="117" y="189"/>
                  <a:pt x="110" y="169"/>
                </a:cubicBezTo>
                <a:cubicBezTo>
                  <a:pt x="92" y="192"/>
                  <a:pt x="92" y="192"/>
                  <a:pt x="92" y="192"/>
                </a:cubicBezTo>
                <a:cubicBezTo>
                  <a:pt x="90" y="193"/>
                  <a:pt x="88" y="195"/>
                  <a:pt x="87" y="197"/>
                </a:cubicBezTo>
                <a:cubicBezTo>
                  <a:pt x="86" y="198"/>
                  <a:pt x="85" y="200"/>
                  <a:pt x="84" y="201"/>
                </a:cubicBezTo>
                <a:cubicBezTo>
                  <a:pt x="76" y="209"/>
                  <a:pt x="70" y="212"/>
                  <a:pt x="65" y="212"/>
                </a:cubicBezTo>
                <a:cubicBezTo>
                  <a:pt x="60" y="211"/>
                  <a:pt x="55" y="209"/>
                  <a:pt x="50" y="204"/>
                </a:cubicBezTo>
                <a:cubicBezTo>
                  <a:pt x="50" y="203"/>
                  <a:pt x="48" y="202"/>
                  <a:pt x="44" y="198"/>
                </a:cubicBezTo>
                <a:cubicBezTo>
                  <a:pt x="41" y="195"/>
                  <a:pt x="39" y="191"/>
                  <a:pt x="38" y="185"/>
                </a:cubicBezTo>
                <a:cubicBezTo>
                  <a:pt x="37" y="179"/>
                  <a:pt x="39" y="173"/>
                  <a:pt x="43" y="16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A2D9E-1525-EA84-38A7-F9877A2EB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0026" y="2541600"/>
            <a:ext cx="4991962" cy="3216273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GB" err="1"/>
              <a:t>Rockbuster</a:t>
            </a:r>
            <a:r>
              <a:rPr lang="en-GB"/>
              <a:t> Stealth LLC is a movie rental company that used to have stores around the world. Facing stiff competition from streaming services such as Netflix and Amazon Prime, the </a:t>
            </a:r>
            <a:r>
              <a:rPr lang="en-GB" err="1"/>
              <a:t>Rockbuster</a:t>
            </a:r>
            <a:r>
              <a:rPr lang="en-GB"/>
              <a:t> Stealth management team is planning to use its existing movie licenses to launch an online video rental service in order to stay competitive. </a:t>
            </a:r>
          </a:p>
        </p:txBody>
      </p:sp>
    </p:spTree>
    <p:extLst>
      <p:ext uri="{BB962C8B-B14F-4D97-AF65-F5344CB8AC3E}">
        <p14:creationId xmlns:p14="http://schemas.microsoft.com/office/powerpoint/2010/main" val="277689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308119F7-B84E-4EBF-919F-A9B0F6D92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DAA17479-17CB-402A-8689-750C6F385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8EF3FD-DA84-2838-1C27-93AC6ABB4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5510138"/>
          </a:xfrm>
        </p:spPr>
        <p:txBody>
          <a:bodyPr>
            <a:normAutofit/>
          </a:bodyPr>
          <a:lstStyle/>
          <a:p>
            <a:r>
              <a:rPr lang="en-GB" sz="2200" dirty="0"/>
              <a:t>                         Objectives/Questions</a:t>
            </a:r>
          </a:p>
        </p:txBody>
      </p:sp>
      <p:sp useBgFill="1">
        <p:nvSpPr>
          <p:cNvPr id="18" name="Freeform: Shape 12">
            <a:extLst>
              <a:ext uri="{FF2B5EF4-FFF2-40B4-BE49-F238E27FC236}">
                <a16:creationId xmlns:a16="http://schemas.microsoft.com/office/drawing/2014/main" id="{F534AA72-89BF-4BB0-B339-DEB9FC7F1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2978" y="0"/>
            <a:ext cx="7809022" cy="6858000"/>
          </a:xfrm>
          <a:custGeom>
            <a:avLst/>
            <a:gdLst>
              <a:gd name="connsiteX0" fmla="*/ 27229 w 7809022"/>
              <a:gd name="connsiteY0" fmla="*/ 0 h 6858000"/>
              <a:gd name="connsiteX1" fmla="*/ 7809022 w 7809022"/>
              <a:gd name="connsiteY1" fmla="*/ 0 h 6858000"/>
              <a:gd name="connsiteX2" fmla="*/ 7809022 w 7809022"/>
              <a:gd name="connsiteY2" fmla="*/ 6858000 h 6858000"/>
              <a:gd name="connsiteX3" fmla="*/ 41303 w 7809022"/>
              <a:gd name="connsiteY3" fmla="*/ 6858000 h 6858000"/>
              <a:gd name="connsiteX4" fmla="*/ 41303 w 7809022"/>
              <a:gd name="connsiteY4" fmla="*/ 6822879 h 6858000"/>
              <a:gd name="connsiteX5" fmla="*/ 41303 w 7809022"/>
              <a:gd name="connsiteY5" fmla="*/ 6667752 h 6858000"/>
              <a:gd name="connsiteX6" fmla="*/ 0 w 7809022"/>
              <a:gd name="connsiteY6" fmla="*/ 3813425 h 6858000"/>
              <a:gd name="connsiteX7" fmla="*/ 41303 w 7809022"/>
              <a:gd name="connsiteY7" fmla="*/ 2572413 h 6858000"/>
              <a:gd name="connsiteX8" fmla="*/ 41303 w 7809022"/>
              <a:gd name="connsiteY8" fmla="*/ 1496869 h 6858000"/>
              <a:gd name="connsiteX9" fmla="*/ 41303 w 7809022"/>
              <a:gd name="connsiteY9" fmla="*/ 1083199 h 6858000"/>
              <a:gd name="connsiteX10" fmla="*/ 0 w 7809022"/>
              <a:gd name="connsiteY10" fmla="*/ 545427 h 6858000"/>
              <a:gd name="connsiteX11" fmla="*/ 22153 w 7809022"/>
              <a:gd name="connsiteY11" fmla="*/ 1016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09022" h="6858000">
                <a:moveTo>
                  <a:pt x="27229" y="0"/>
                </a:moveTo>
                <a:lnTo>
                  <a:pt x="7809022" y="0"/>
                </a:lnTo>
                <a:lnTo>
                  <a:pt x="7809022" y="6858000"/>
                </a:lnTo>
                <a:lnTo>
                  <a:pt x="41303" y="6858000"/>
                </a:lnTo>
                <a:lnTo>
                  <a:pt x="41303" y="6822879"/>
                </a:lnTo>
                <a:cubicBezTo>
                  <a:pt x="41303" y="6760828"/>
                  <a:pt x="41303" y="6709119"/>
                  <a:pt x="41303" y="6667752"/>
                </a:cubicBezTo>
                <a:cubicBezTo>
                  <a:pt x="41303" y="6667752"/>
                  <a:pt x="41303" y="6667752"/>
                  <a:pt x="0" y="3813425"/>
                </a:cubicBezTo>
                <a:cubicBezTo>
                  <a:pt x="0" y="3813425"/>
                  <a:pt x="0" y="3813425"/>
                  <a:pt x="41303" y="2572413"/>
                </a:cubicBezTo>
                <a:cubicBezTo>
                  <a:pt x="41303" y="2572413"/>
                  <a:pt x="41303" y="2572413"/>
                  <a:pt x="41303" y="1496869"/>
                </a:cubicBezTo>
                <a:cubicBezTo>
                  <a:pt x="41303" y="1455502"/>
                  <a:pt x="41303" y="1290034"/>
                  <a:pt x="41303" y="1083199"/>
                </a:cubicBezTo>
                <a:cubicBezTo>
                  <a:pt x="41303" y="876364"/>
                  <a:pt x="0" y="710895"/>
                  <a:pt x="0" y="545427"/>
                </a:cubicBezTo>
                <a:cubicBezTo>
                  <a:pt x="0" y="545427"/>
                  <a:pt x="0" y="545427"/>
                  <a:pt x="22153" y="101661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AF7BE669-9E25-3D8D-6B8E-B7D4D6394E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0303205"/>
              </p:ext>
            </p:extLst>
          </p:nvPr>
        </p:nvGraphicFramePr>
        <p:xfrm>
          <a:off x="5260361" y="728664"/>
          <a:ext cx="6188689" cy="54093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3493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308119F7-B84E-4EBF-919F-A9B0F6D92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DAA17479-17CB-402A-8689-750C6F385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A94284-65D4-9150-20A6-DB370A6E6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5510138"/>
          </a:xfrm>
        </p:spPr>
        <p:txBody>
          <a:bodyPr>
            <a:normAutofit/>
          </a:bodyPr>
          <a:lstStyle/>
          <a:p>
            <a:r>
              <a:rPr lang="en-GB"/>
              <a:t>                              Company Overview</a:t>
            </a:r>
          </a:p>
        </p:txBody>
      </p:sp>
      <p:sp useBgFill="1">
        <p:nvSpPr>
          <p:cNvPr id="17" name="Freeform: Shape 12">
            <a:extLst>
              <a:ext uri="{FF2B5EF4-FFF2-40B4-BE49-F238E27FC236}">
                <a16:creationId xmlns:a16="http://schemas.microsoft.com/office/drawing/2014/main" id="{F534AA72-89BF-4BB0-B339-DEB9FC7F1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2978" y="0"/>
            <a:ext cx="7809022" cy="6858000"/>
          </a:xfrm>
          <a:custGeom>
            <a:avLst/>
            <a:gdLst>
              <a:gd name="connsiteX0" fmla="*/ 27229 w 7809022"/>
              <a:gd name="connsiteY0" fmla="*/ 0 h 6858000"/>
              <a:gd name="connsiteX1" fmla="*/ 7809022 w 7809022"/>
              <a:gd name="connsiteY1" fmla="*/ 0 h 6858000"/>
              <a:gd name="connsiteX2" fmla="*/ 7809022 w 7809022"/>
              <a:gd name="connsiteY2" fmla="*/ 6858000 h 6858000"/>
              <a:gd name="connsiteX3" fmla="*/ 41303 w 7809022"/>
              <a:gd name="connsiteY3" fmla="*/ 6858000 h 6858000"/>
              <a:gd name="connsiteX4" fmla="*/ 41303 w 7809022"/>
              <a:gd name="connsiteY4" fmla="*/ 6822879 h 6858000"/>
              <a:gd name="connsiteX5" fmla="*/ 41303 w 7809022"/>
              <a:gd name="connsiteY5" fmla="*/ 6667752 h 6858000"/>
              <a:gd name="connsiteX6" fmla="*/ 0 w 7809022"/>
              <a:gd name="connsiteY6" fmla="*/ 3813425 h 6858000"/>
              <a:gd name="connsiteX7" fmla="*/ 41303 w 7809022"/>
              <a:gd name="connsiteY7" fmla="*/ 2572413 h 6858000"/>
              <a:gd name="connsiteX8" fmla="*/ 41303 w 7809022"/>
              <a:gd name="connsiteY8" fmla="*/ 1496869 h 6858000"/>
              <a:gd name="connsiteX9" fmla="*/ 41303 w 7809022"/>
              <a:gd name="connsiteY9" fmla="*/ 1083199 h 6858000"/>
              <a:gd name="connsiteX10" fmla="*/ 0 w 7809022"/>
              <a:gd name="connsiteY10" fmla="*/ 545427 h 6858000"/>
              <a:gd name="connsiteX11" fmla="*/ 22153 w 7809022"/>
              <a:gd name="connsiteY11" fmla="*/ 1016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09022" h="6858000">
                <a:moveTo>
                  <a:pt x="27229" y="0"/>
                </a:moveTo>
                <a:lnTo>
                  <a:pt x="7809022" y="0"/>
                </a:lnTo>
                <a:lnTo>
                  <a:pt x="7809022" y="6858000"/>
                </a:lnTo>
                <a:lnTo>
                  <a:pt x="41303" y="6858000"/>
                </a:lnTo>
                <a:lnTo>
                  <a:pt x="41303" y="6822879"/>
                </a:lnTo>
                <a:cubicBezTo>
                  <a:pt x="41303" y="6760828"/>
                  <a:pt x="41303" y="6709119"/>
                  <a:pt x="41303" y="6667752"/>
                </a:cubicBezTo>
                <a:cubicBezTo>
                  <a:pt x="41303" y="6667752"/>
                  <a:pt x="41303" y="6667752"/>
                  <a:pt x="0" y="3813425"/>
                </a:cubicBezTo>
                <a:cubicBezTo>
                  <a:pt x="0" y="3813425"/>
                  <a:pt x="0" y="3813425"/>
                  <a:pt x="41303" y="2572413"/>
                </a:cubicBezTo>
                <a:cubicBezTo>
                  <a:pt x="41303" y="2572413"/>
                  <a:pt x="41303" y="2572413"/>
                  <a:pt x="41303" y="1496869"/>
                </a:cubicBezTo>
                <a:cubicBezTo>
                  <a:pt x="41303" y="1455502"/>
                  <a:pt x="41303" y="1290034"/>
                  <a:pt x="41303" y="1083199"/>
                </a:cubicBezTo>
                <a:cubicBezTo>
                  <a:pt x="41303" y="876364"/>
                  <a:pt x="0" y="710895"/>
                  <a:pt x="0" y="545427"/>
                </a:cubicBezTo>
                <a:cubicBezTo>
                  <a:pt x="0" y="545427"/>
                  <a:pt x="0" y="545427"/>
                  <a:pt x="22153" y="101661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F3344740-B4A1-30FA-4FA3-B19F8A0F11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3187723"/>
              </p:ext>
            </p:extLst>
          </p:nvPr>
        </p:nvGraphicFramePr>
        <p:xfrm>
          <a:off x="5260361" y="728664"/>
          <a:ext cx="6188689" cy="54093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4027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CCA32-13B6-36C5-2F0A-A2EF4FC8B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                                      Film Analysis</a:t>
            </a:r>
            <a:br>
              <a:rPr lang="en-GB" dirty="0"/>
            </a:br>
            <a:r>
              <a:rPr lang="en-GB" dirty="0"/>
              <a:t>Bottom 5 Films                                        Top 5 Films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3A92337-B47E-CF49-48D1-EDA2E91087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106" y="1775460"/>
            <a:ext cx="5063173" cy="3670300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98594F9-A01D-9F4C-74D2-74264FF5DB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4406232"/>
              </p:ext>
            </p:extLst>
          </p:nvPr>
        </p:nvGraphicFramePr>
        <p:xfrm>
          <a:off x="6289041" y="1775460"/>
          <a:ext cx="5638800" cy="367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3215711" imgH="1105057" progId="Excel.Sheet.12">
                  <p:embed/>
                </p:oleObj>
              </mc:Choice>
              <mc:Fallback>
                <p:oleObj name="Worksheet" r:id="rId3" imgW="3215711" imgH="1105057" progId="Excel.Sheet.12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D98594F9-A01D-9F4C-74D2-74264FF5DB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89041" y="1775460"/>
                        <a:ext cx="5638800" cy="367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7025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27DE2D3-8A21-4D52-9C8C-8E7A2BE99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8ABB83-B231-4F0C-BF9E-E405FCF7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FBA9B3-7C69-1402-05A3-C1C31AD3C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949" y="107567"/>
            <a:ext cx="7660119" cy="147732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500"/>
              <a:t>                 Total Revenue Generated by Genre</a:t>
            </a:r>
            <a:endParaRPr lang="en-GB" sz="25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780FBC2-7434-8104-AA9C-21C423632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7775" y="5076819"/>
            <a:ext cx="9477375" cy="13688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Sports, Sci-fi, Animation, Drama and Comedy are the top five genre that generated the most revenue while Thriller performs significantly low in terms of revenue generated.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9D176B-E468-61EB-5DF6-6AB9CD6CD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4070" y="846231"/>
            <a:ext cx="8324755" cy="4068761"/>
          </a:xfrm>
          <a:custGeom>
            <a:avLst/>
            <a:gdLst/>
            <a:ahLst/>
            <a:cxnLst/>
            <a:rect l="l" t="t" r="r" b="b"/>
            <a:pathLst>
              <a:path w="10728325" h="3501162">
                <a:moveTo>
                  <a:pt x="0" y="0"/>
                </a:moveTo>
                <a:lnTo>
                  <a:pt x="10728325" y="0"/>
                </a:lnTo>
                <a:lnTo>
                  <a:pt x="10728325" y="3501162"/>
                </a:lnTo>
                <a:lnTo>
                  <a:pt x="0" y="350116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31570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3">
            <a:extLst>
              <a:ext uri="{FF2B5EF4-FFF2-40B4-BE49-F238E27FC236}">
                <a16:creationId xmlns:a16="http://schemas.microsoft.com/office/drawing/2014/main" id="{927DE2D3-8A21-4D52-9C8C-8E7A2BE99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5">
            <a:extLst>
              <a:ext uri="{FF2B5EF4-FFF2-40B4-BE49-F238E27FC236}">
                <a16:creationId xmlns:a16="http://schemas.microsoft.com/office/drawing/2014/main" id="{9C8ABB83-B231-4F0C-BF9E-E405FCF7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2223B9-66E6-29B8-8D82-478C164D8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8487" y="200025"/>
            <a:ext cx="5195025" cy="15143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500" dirty="0"/>
              <a:t>             Rental Duration Analysis</a:t>
            </a:r>
            <a:br>
              <a:rPr lang="en-GB" sz="2500" dirty="0"/>
            </a:br>
            <a:endParaRPr lang="en-GB" sz="2500" dirty="0"/>
          </a:p>
        </p:txBody>
      </p:sp>
      <p:sp>
        <p:nvSpPr>
          <p:cNvPr id="32" name="Content Placeholder 10">
            <a:extLst>
              <a:ext uri="{FF2B5EF4-FFF2-40B4-BE49-F238E27FC236}">
                <a16:creationId xmlns:a16="http://schemas.microsoft.com/office/drawing/2014/main" id="{BE77A34A-F748-35FA-454B-346995477E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4476" y="5259442"/>
            <a:ext cx="9496424" cy="12825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Rental duration is relatively consistent across genre.</a:t>
            </a:r>
          </a:p>
          <a:p>
            <a:r>
              <a:rPr lang="en-US" dirty="0"/>
              <a:t>The thriller genre has the longest rental but generated the least revenue.</a:t>
            </a:r>
          </a:p>
          <a:p>
            <a:r>
              <a:rPr lang="en-US" dirty="0"/>
              <a:t>The average rental duration is 5 days.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9B5D6AC-968D-D984-7891-D7989F406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6" y="871499"/>
            <a:ext cx="9591675" cy="4170152"/>
          </a:xfrm>
          <a:custGeom>
            <a:avLst/>
            <a:gdLst/>
            <a:ahLst/>
            <a:cxnLst/>
            <a:rect l="l" t="t" r="r" b="b"/>
            <a:pathLst>
              <a:path w="10728325" h="3501162">
                <a:moveTo>
                  <a:pt x="0" y="0"/>
                </a:moveTo>
                <a:lnTo>
                  <a:pt x="10728325" y="0"/>
                </a:lnTo>
                <a:lnTo>
                  <a:pt x="10728325" y="3501162"/>
                </a:lnTo>
                <a:lnTo>
                  <a:pt x="0" y="350116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2273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27DE2D3-8A21-4D52-9C8C-8E7A2BE99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8ABB83-B231-4F0C-BF9E-E405FCF7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BDA85-6448-B321-B3A6-6E9D4D4A9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GB" sz="2200" dirty="0"/>
              <a:t>Total Number of </a:t>
            </a:r>
            <a:r>
              <a:rPr lang="en-GB" sz="2200" dirty="0" err="1"/>
              <a:t>Rockbuster</a:t>
            </a:r>
            <a:r>
              <a:rPr lang="en-GB" sz="2200" dirty="0"/>
              <a:t> Stealth LLC Customers per Country.</a:t>
            </a:r>
            <a:br>
              <a:rPr lang="en-GB" sz="2200" dirty="0"/>
            </a:br>
            <a:endParaRPr lang="en-GB" sz="22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CC226B6-ABB0-F26B-6D8C-D29C202CF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5626" y="252600"/>
            <a:ext cx="6900137" cy="128251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There are a total of 599 customers worldwide in 109 countries with India having the most customers(68 customers), China second highest(53 customers) and United States third(36 customers).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70F240-0143-B48E-01FF-7F17009CD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1" y="1787713"/>
            <a:ext cx="10610850" cy="4867274"/>
          </a:xfrm>
          <a:custGeom>
            <a:avLst/>
            <a:gdLst/>
            <a:ahLst/>
            <a:cxnLst/>
            <a:rect l="l" t="t" r="r" b="b"/>
            <a:pathLst>
              <a:path w="10728325" h="3501162">
                <a:moveTo>
                  <a:pt x="0" y="0"/>
                </a:moveTo>
                <a:lnTo>
                  <a:pt x="10728325" y="0"/>
                </a:lnTo>
                <a:lnTo>
                  <a:pt x="10728325" y="3501162"/>
                </a:lnTo>
                <a:lnTo>
                  <a:pt x="0" y="350116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20042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950CAB9-F0AE-414E-805C-776919054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27C80BC-190C-4813-9BAE-C4B56C5C7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26A3C2-9C73-548D-3CFE-A7A7EEE2F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>
            <a:normAutofit/>
          </a:bodyPr>
          <a:lstStyle/>
          <a:p>
            <a:r>
              <a:rPr lang="en-GB" dirty="0"/>
              <a:t>Top 5 countries by Revenue Generated.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FFF0FB1-7AE4-AD71-BF9F-1A456D294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188" y="633600"/>
            <a:ext cx="6900137" cy="1282513"/>
          </a:xfrm>
        </p:spPr>
        <p:txBody>
          <a:bodyPr>
            <a:normAutofit/>
          </a:bodyPr>
          <a:lstStyle/>
          <a:p>
            <a:r>
              <a:rPr lang="en-US" dirty="0"/>
              <a:t>India has the highest revenue volume; China has the second largest revenue and United has the third revenue volume.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6B8456-E596-77E1-5AF2-FFFE7ADE3D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830"/>
          <a:stretch/>
        </p:blipFill>
        <p:spPr>
          <a:xfrm>
            <a:off x="20" y="2189628"/>
            <a:ext cx="12191980" cy="4273465"/>
          </a:xfrm>
          <a:custGeom>
            <a:avLst/>
            <a:gdLst/>
            <a:ahLst/>
            <a:cxnLst/>
            <a:rect l="l" t="t" r="r" b="b"/>
            <a:pathLst>
              <a:path w="12192000" h="4273465">
                <a:moveTo>
                  <a:pt x="5674827" y="107"/>
                </a:moveTo>
                <a:cubicBezTo>
                  <a:pt x="6770307" y="-2269"/>
                  <a:pt x="8062055" y="35744"/>
                  <a:pt x="8986322" y="35744"/>
                </a:cubicBezTo>
                <a:cubicBezTo>
                  <a:pt x="10233527" y="52639"/>
                  <a:pt x="11168930" y="69533"/>
                  <a:pt x="12015248" y="52639"/>
                </a:cubicBezTo>
                <a:lnTo>
                  <a:pt x="12192000" y="60460"/>
                </a:lnTo>
                <a:lnTo>
                  <a:pt x="12192000" y="4273465"/>
                </a:lnTo>
                <a:lnTo>
                  <a:pt x="0" y="4273465"/>
                </a:lnTo>
                <a:lnTo>
                  <a:pt x="0" y="65877"/>
                </a:lnTo>
                <a:lnTo>
                  <a:pt x="107413" y="52639"/>
                </a:lnTo>
                <a:cubicBezTo>
                  <a:pt x="716168" y="1955"/>
                  <a:pt x="1725810" y="137111"/>
                  <a:pt x="4665650" y="18850"/>
                </a:cubicBezTo>
                <a:cubicBezTo>
                  <a:pt x="4966315" y="6179"/>
                  <a:pt x="5309667" y="899"/>
                  <a:pt x="5674827" y="10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3712141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Blob V2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20442</TotalTime>
  <Words>467</Words>
  <Application>Microsoft Office PowerPoint</Application>
  <PresentationFormat>Widescreen</PresentationFormat>
  <Paragraphs>42</Paragraphs>
  <Slides>11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Rockwell Nova Light</vt:lpstr>
      <vt:lpstr>The Hand Extrablack</vt:lpstr>
      <vt:lpstr>BlobVTI</vt:lpstr>
      <vt:lpstr>Worksheet</vt:lpstr>
      <vt:lpstr>Rockbuster Stealth </vt:lpstr>
      <vt:lpstr>                                  Project Overview</vt:lpstr>
      <vt:lpstr>                         Objectives/Questions</vt:lpstr>
      <vt:lpstr>                              Company Overview</vt:lpstr>
      <vt:lpstr>                                       Film Analysis Bottom 5 Films                                        Top 5 Films</vt:lpstr>
      <vt:lpstr>                 Total Revenue Generated by Genre</vt:lpstr>
      <vt:lpstr>             Rental Duration Analysis </vt:lpstr>
      <vt:lpstr>Total Number of Rockbuster Stealth LLC Customers per Country. </vt:lpstr>
      <vt:lpstr>Top 5 countries by Revenue Generated.</vt:lpstr>
      <vt:lpstr>                               Customer Analysis  Top customer, Eleanor Hunt, is not located in of the top 5 countries and only one of the top 5 countries for revenue( United States) has one of the top 5 customers    </vt:lpstr>
      <vt:lpstr>                               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Rockbuster Stealth</dc:title>
  <dc:creator>Emmanuel Ikechukwu Eju</dc:creator>
  <cp:lastModifiedBy>Emmanuel Ikechukwu Eju</cp:lastModifiedBy>
  <cp:revision>1</cp:revision>
  <dcterms:created xsi:type="dcterms:W3CDTF">2022-10-13T12:54:55Z</dcterms:created>
  <dcterms:modified xsi:type="dcterms:W3CDTF">2022-11-02T15:34:35Z</dcterms:modified>
</cp:coreProperties>
</file>

<file path=docProps/thumbnail.jpeg>
</file>